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556500" cy="10693400"/>
  <p:notesSz cx="7556500" cy="106934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413E"/>
    <a:srgbClr val="2CB874"/>
    <a:srgbClr val="E8F4E8"/>
    <a:srgbClr val="B9DF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555204-11EA-48E6-8D30-7D405B8C57E8}" v="37" dt="2025-09-12T08:13:44.12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324" y="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服部 育香（株式会社日庄ＭＳ）" userId="089930b4-0690-40ec-8b9d-890ae70a9e73" providerId="ADAL" clId="{1A3AC830-1C9D-466B-8655-5F11690099A4}"/>
    <pc:docChg chg="undo custSel modSld">
      <pc:chgData name="服部 育香（株式会社日庄ＭＳ）" userId="089930b4-0690-40ec-8b9d-890ae70a9e73" providerId="ADAL" clId="{1A3AC830-1C9D-466B-8655-5F11690099A4}" dt="2025-09-12T08:13:53.333" v="556" actId="1076"/>
      <pc:docMkLst>
        <pc:docMk/>
      </pc:docMkLst>
      <pc:sldChg chg="addSp delSp modSp mod">
        <pc:chgData name="服部 育香（株式会社日庄ＭＳ）" userId="089930b4-0690-40ec-8b9d-890ae70a9e73" providerId="ADAL" clId="{1A3AC830-1C9D-466B-8655-5F11690099A4}" dt="2025-09-12T08:13:53.333" v="556" actId="1076"/>
        <pc:sldMkLst>
          <pc:docMk/>
          <pc:sldMk cId="0" sldId="256"/>
        </pc:sldMkLst>
        <pc:spChg chg="mod">
          <ac:chgData name="服部 育香（株式会社日庄ＭＳ）" userId="089930b4-0690-40ec-8b9d-890ae70a9e73" providerId="ADAL" clId="{1A3AC830-1C9D-466B-8655-5F11690099A4}" dt="2025-09-12T08:05:12.767" v="478" actId="1076"/>
          <ac:spMkLst>
            <pc:docMk/>
            <pc:sldMk cId="0" sldId="256"/>
            <ac:spMk id="2" creationId="{74780FBD-4D87-8664-BA92-C193CC66E10B}"/>
          </ac:spMkLst>
        </pc:spChg>
        <pc:spChg chg="mod">
          <ac:chgData name="服部 育香（株式会社日庄ＭＳ）" userId="089930b4-0690-40ec-8b9d-890ae70a9e73" providerId="ADAL" clId="{1A3AC830-1C9D-466B-8655-5F11690099A4}" dt="2025-09-12T08:05:12.767" v="478" actId="1076"/>
          <ac:spMkLst>
            <pc:docMk/>
            <pc:sldMk cId="0" sldId="256"/>
            <ac:spMk id="4" creationId="{B060B91E-53DC-7146-42E0-8784E5E3D38E}"/>
          </ac:spMkLst>
        </pc:spChg>
        <pc:spChg chg="mod">
          <ac:chgData name="服部 育香（株式会社日庄ＭＳ）" userId="089930b4-0690-40ec-8b9d-890ae70a9e73" providerId="ADAL" clId="{1A3AC830-1C9D-466B-8655-5F11690099A4}" dt="2025-09-12T08:05:12.767" v="478" actId="1076"/>
          <ac:spMkLst>
            <pc:docMk/>
            <pc:sldMk cId="0" sldId="256"/>
            <ac:spMk id="5" creationId="{CC79E1D0-A60A-D0F4-9580-F9DD3256BF0D}"/>
          </ac:spMkLst>
        </pc:spChg>
        <pc:spChg chg="add mod">
          <ac:chgData name="服部 育香（株式会社日庄ＭＳ）" userId="089930b4-0690-40ec-8b9d-890ae70a9e73" providerId="ADAL" clId="{1A3AC830-1C9D-466B-8655-5F11690099A4}" dt="2025-09-10T09:20:44.612" v="393" actId="1036"/>
          <ac:spMkLst>
            <pc:docMk/>
            <pc:sldMk cId="0" sldId="256"/>
            <ac:spMk id="7" creationId="{B020EA86-1A51-54AE-1EA5-7997F83F23D2}"/>
          </ac:spMkLst>
        </pc:spChg>
        <pc:spChg chg="add mod ord">
          <ac:chgData name="服部 育香（株式会社日庄ＭＳ）" userId="089930b4-0690-40ec-8b9d-890ae70a9e73" providerId="ADAL" clId="{1A3AC830-1C9D-466B-8655-5F11690099A4}" dt="2025-09-12T08:02:56.509" v="447" actId="14100"/>
          <ac:spMkLst>
            <pc:docMk/>
            <pc:sldMk cId="0" sldId="256"/>
            <ac:spMk id="8" creationId="{D122C4C3-29DA-A206-DEF1-8BC75A45EB33}"/>
          </ac:spMkLst>
        </pc:spChg>
        <pc:spChg chg="add mod ord">
          <ac:chgData name="服部 育香（株式会社日庄ＭＳ）" userId="089930b4-0690-40ec-8b9d-890ae70a9e73" providerId="ADAL" clId="{1A3AC830-1C9D-466B-8655-5F11690099A4}" dt="2025-09-12T08:08:05.456" v="505" actId="14100"/>
          <ac:spMkLst>
            <pc:docMk/>
            <pc:sldMk cId="0" sldId="256"/>
            <ac:spMk id="9" creationId="{21802C85-6051-C56B-4C47-C11630456949}"/>
          </ac:spMkLst>
        </pc:spChg>
        <pc:spChg chg="add mod">
          <ac:chgData name="服部 育香（株式会社日庄ＭＳ）" userId="089930b4-0690-40ec-8b9d-890ae70a9e73" providerId="ADAL" clId="{1A3AC830-1C9D-466B-8655-5F11690099A4}" dt="2025-09-12T08:13:53.333" v="556" actId="1076"/>
          <ac:spMkLst>
            <pc:docMk/>
            <pc:sldMk cId="0" sldId="256"/>
            <ac:spMk id="10" creationId="{E407ADFA-12E0-E20C-869C-AD0CF27051FC}"/>
          </ac:spMkLst>
        </pc:spChg>
        <pc:spChg chg="add mod">
          <ac:chgData name="服部 育香（株式会社日庄ＭＳ）" userId="089930b4-0690-40ec-8b9d-890ae70a9e73" providerId="ADAL" clId="{1A3AC830-1C9D-466B-8655-5F11690099A4}" dt="2025-09-12T08:08:00.683" v="503" actId="571"/>
          <ac:spMkLst>
            <pc:docMk/>
            <pc:sldMk cId="0" sldId="256"/>
            <ac:spMk id="17" creationId="{0F30E948-D321-6F87-F734-3DC959C1F4A6}"/>
          </ac:spMkLst>
        </pc:spChg>
        <pc:spChg chg="add mod ord">
          <ac:chgData name="服部 育香（株式会社日庄ＭＳ）" userId="089930b4-0690-40ec-8b9d-890ae70a9e73" providerId="ADAL" clId="{1A3AC830-1C9D-466B-8655-5F11690099A4}" dt="2025-09-12T08:08:38.112" v="519" actId="14100"/>
          <ac:spMkLst>
            <pc:docMk/>
            <pc:sldMk cId="0" sldId="256"/>
            <ac:spMk id="18" creationId="{A4EB51B5-C067-2CFF-3537-0FC0D43F3BB1}"/>
          </ac:spMkLst>
        </pc:spChg>
        <pc:spChg chg="add mod ord">
          <ac:chgData name="服部 育香（株式会社日庄ＭＳ）" userId="089930b4-0690-40ec-8b9d-890ae70a9e73" providerId="ADAL" clId="{1A3AC830-1C9D-466B-8655-5F11690099A4}" dt="2025-09-12T08:08:40.327" v="520" actId="14100"/>
          <ac:spMkLst>
            <pc:docMk/>
            <pc:sldMk cId="0" sldId="256"/>
            <ac:spMk id="19" creationId="{CE9A3024-F7AB-1E22-5E13-CA9090D0629A}"/>
          </ac:spMkLst>
        </pc:spChg>
        <pc:spChg chg="mod">
          <ac:chgData name="服部 育香（株式会社日庄ＭＳ）" userId="089930b4-0690-40ec-8b9d-890ae70a9e73" providerId="ADAL" clId="{1A3AC830-1C9D-466B-8655-5F11690099A4}" dt="2025-09-12T08:05:12.767" v="478" actId="1076"/>
          <ac:spMkLst>
            <pc:docMk/>
            <pc:sldMk cId="0" sldId="256"/>
            <ac:spMk id="88" creationId="{00000000-0000-0000-0000-000000000000}"/>
          </ac:spMkLst>
        </pc:spChg>
        <pc:spChg chg="mod">
          <ac:chgData name="服部 育香（株式会社日庄ＭＳ）" userId="089930b4-0690-40ec-8b9d-890ae70a9e73" providerId="ADAL" clId="{1A3AC830-1C9D-466B-8655-5F11690099A4}" dt="2025-09-12T08:05:12.767" v="478" actId="1076"/>
          <ac:spMkLst>
            <pc:docMk/>
            <pc:sldMk cId="0" sldId="256"/>
            <ac:spMk id="89" creationId="{00000000-0000-0000-0000-000000000000}"/>
          </ac:spMkLst>
        </pc:spChg>
        <pc:spChg chg="mod">
          <ac:chgData name="服部 育香（株式会社日庄ＭＳ）" userId="089930b4-0690-40ec-8b9d-890ae70a9e73" providerId="ADAL" clId="{1A3AC830-1C9D-466B-8655-5F11690099A4}" dt="2025-09-12T08:05:43.620" v="485" actId="1076"/>
          <ac:spMkLst>
            <pc:docMk/>
            <pc:sldMk cId="0" sldId="256"/>
            <ac:spMk id="110" creationId="{00000000-0000-0000-0000-000000000000}"/>
          </ac:spMkLst>
        </pc:spChg>
        <pc:grpChg chg="mod">
          <ac:chgData name="服部 育香（株式会社日庄ＭＳ）" userId="089930b4-0690-40ec-8b9d-890ae70a9e73" providerId="ADAL" clId="{1A3AC830-1C9D-466B-8655-5F11690099A4}" dt="2025-09-12T08:13:05.310" v="531" actId="1076"/>
          <ac:grpSpMkLst>
            <pc:docMk/>
            <pc:sldMk cId="0" sldId="256"/>
            <ac:grpSpMk id="92" creationId="{00000000-0000-0000-0000-000000000000}"/>
          </ac:grpSpMkLst>
        </pc:grpChg>
        <pc:grpChg chg="mod">
          <ac:chgData name="服部 育香（株式会社日庄ＭＳ）" userId="089930b4-0690-40ec-8b9d-890ae70a9e73" providerId="ADAL" clId="{1A3AC830-1C9D-466B-8655-5F11690099A4}" dt="2025-09-12T08:13:05.310" v="531" actId="1076"/>
          <ac:grpSpMkLst>
            <pc:docMk/>
            <pc:sldMk cId="0" sldId="256"/>
            <ac:grpSpMk id="97" creationId="{00000000-0000-0000-0000-000000000000}"/>
          </ac:grpSpMkLst>
        </pc:grpChg>
        <pc:grpChg chg="mod">
          <ac:chgData name="服部 育香（株式会社日庄ＭＳ）" userId="089930b4-0690-40ec-8b9d-890ae70a9e73" providerId="ADAL" clId="{1A3AC830-1C9D-466B-8655-5F11690099A4}" dt="2025-09-12T08:12:24.123" v="521" actId="1076"/>
          <ac:grpSpMkLst>
            <pc:docMk/>
            <pc:sldMk cId="0" sldId="256"/>
            <ac:grpSpMk id="101" creationId="{00000000-0000-0000-0000-000000000000}"/>
          </ac:grpSpMkLst>
        </pc:grpChg>
        <pc:grpChg chg="mod">
          <ac:chgData name="服部 育香（株式会社日庄ＭＳ）" userId="089930b4-0690-40ec-8b9d-890ae70a9e73" providerId="ADAL" clId="{1A3AC830-1C9D-466B-8655-5F11690099A4}" dt="2025-09-12T08:13:08.015" v="532" actId="1076"/>
          <ac:grpSpMkLst>
            <pc:docMk/>
            <pc:sldMk cId="0" sldId="256"/>
            <ac:grpSpMk id="159" creationId="{00000000-0000-0000-0000-000000000000}"/>
          </ac:grpSpMkLst>
        </pc:grpChg>
        <pc:graphicFrameChg chg="add mod modGraphic">
          <ac:chgData name="服部 育香（株式会社日庄ＭＳ）" userId="089930b4-0690-40ec-8b9d-890ae70a9e73" providerId="ADAL" clId="{1A3AC830-1C9D-466B-8655-5F11690099A4}" dt="2025-09-12T07:58:23.376" v="435" actId="1076"/>
          <ac:graphicFrameMkLst>
            <pc:docMk/>
            <pc:sldMk cId="0" sldId="256"/>
            <ac:graphicFrameMk id="6" creationId="{73D475A4-FA89-F1EC-3C3E-C0EAD3A5E1EE}"/>
          </ac:graphicFrameMkLst>
        </pc:graphicFrameChg>
        <pc:graphicFrameChg chg="mod">
          <ac:chgData name="服部 育香（株式会社日庄ＭＳ）" userId="089930b4-0690-40ec-8b9d-890ae70a9e73" providerId="ADAL" clId="{1A3AC830-1C9D-466B-8655-5F11690099A4}" dt="2025-09-12T08:05:53.344" v="487" actId="1076"/>
          <ac:graphicFrameMkLst>
            <pc:docMk/>
            <pc:sldMk cId="0" sldId="256"/>
            <ac:graphicFrameMk id="163" creationId="{C74F81DA-3DC4-D0E5-E9C1-190D79B2110E}"/>
          </ac:graphicFrameMkLst>
        </pc:graphicFrameChg>
        <pc:graphicFrameChg chg="mod modGraphic">
          <ac:chgData name="服部 育香（株式会社日庄ＭＳ）" userId="089930b4-0690-40ec-8b9d-890ae70a9e73" providerId="ADAL" clId="{1A3AC830-1C9D-466B-8655-5F11690099A4}" dt="2025-09-12T08:05:27.043" v="480" actId="14100"/>
          <ac:graphicFrameMkLst>
            <pc:docMk/>
            <pc:sldMk cId="0" sldId="256"/>
            <ac:graphicFrameMk id="164" creationId="{6F366003-006B-0CCA-4DC6-E231C77C1C40}"/>
          </ac:graphicFrameMkLst>
        </pc:graphicFrameChg>
        <pc:graphicFrameChg chg="mod modGraphic">
          <ac:chgData name="服部 育香（株式会社日庄ＭＳ）" userId="089930b4-0690-40ec-8b9d-890ae70a9e73" providerId="ADAL" clId="{1A3AC830-1C9D-466B-8655-5F11690099A4}" dt="2025-09-12T07:58:29.906" v="437" actId="14100"/>
          <ac:graphicFrameMkLst>
            <pc:docMk/>
            <pc:sldMk cId="0" sldId="256"/>
            <ac:graphicFrameMk id="165" creationId="{6071E709-E68D-9FE1-956B-3204EF88AC0D}"/>
          </ac:graphicFrameMkLst>
        </pc:graphicFrameChg>
        <pc:picChg chg="add del mod">
          <ac:chgData name="服部 育香（株式会社日庄ＭＳ）" userId="089930b4-0690-40ec-8b9d-890ae70a9e73" providerId="ADAL" clId="{1A3AC830-1C9D-466B-8655-5F11690099A4}" dt="2025-09-12T08:04:24.663" v="465" actId="478"/>
          <ac:picMkLst>
            <pc:docMk/>
            <pc:sldMk cId="0" sldId="256"/>
            <ac:picMk id="12" creationId="{F2C9817F-E125-0EE0-43AC-C60DDD776C04}"/>
          </ac:picMkLst>
        </pc:picChg>
        <pc:picChg chg="add mod">
          <ac:chgData name="服部 育香（株式会社日庄ＭＳ）" userId="089930b4-0690-40ec-8b9d-890ae70a9e73" providerId="ADAL" clId="{1A3AC830-1C9D-466B-8655-5F11690099A4}" dt="2025-09-12T08:07:54.444" v="501" actId="1076"/>
          <ac:picMkLst>
            <pc:docMk/>
            <pc:sldMk cId="0" sldId="256"/>
            <ac:picMk id="14" creationId="{E63BBE25-F3B4-24E6-4137-29ED019A87E1}"/>
          </ac:picMkLst>
        </pc:picChg>
        <pc:picChg chg="add mod">
          <ac:chgData name="服部 育香（株式会社日庄ＭＳ）" userId="089930b4-0690-40ec-8b9d-890ae70a9e73" providerId="ADAL" clId="{1A3AC830-1C9D-466B-8655-5F11690099A4}" dt="2025-09-12T08:07:51.998" v="500" actId="1076"/>
          <ac:picMkLst>
            <pc:docMk/>
            <pc:sldMk cId="0" sldId="256"/>
            <ac:picMk id="16" creationId="{2A034754-7544-4D8E-B334-9D0510CF62FB}"/>
          </ac:picMkLst>
        </pc:picChg>
        <pc:picChg chg="add mod">
          <ac:chgData name="服部 育香（株式会社日庄ＭＳ）" userId="089930b4-0690-40ec-8b9d-890ae70a9e73" providerId="ADAL" clId="{1A3AC830-1C9D-466B-8655-5F11690099A4}" dt="2025-09-12T08:12:43.327" v="526" actId="1076"/>
          <ac:picMkLst>
            <pc:docMk/>
            <pc:sldMk cId="0" sldId="256"/>
            <ac:picMk id="20" creationId="{5132858D-C841-B0DB-4159-2C6223269508}"/>
          </ac:picMkLst>
        </pc:picChg>
        <pc:picChg chg="add mod">
          <ac:chgData name="服部 育香（株式会社日庄ＭＳ）" userId="089930b4-0690-40ec-8b9d-890ae70a9e73" providerId="ADAL" clId="{1A3AC830-1C9D-466B-8655-5F11690099A4}" dt="2025-09-12T08:12:55.261" v="530" actId="1076"/>
          <ac:picMkLst>
            <pc:docMk/>
            <pc:sldMk cId="0" sldId="256"/>
            <ac:picMk id="21" creationId="{70E274DD-7F5A-DBBA-2DB7-626B8E73DF21}"/>
          </ac:picMkLst>
        </pc:picChg>
        <pc:picChg chg="mod">
          <ac:chgData name="服部 育香（株式会社日庄ＭＳ）" userId="089930b4-0690-40ec-8b9d-890ae70a9e73" providerId="ADAL" clId="{1A3AC830-1C9D-466B-8655-5F11690099A4}" dt="2025-09-12T08:05:12.767" v="478" actId="1076"/>
          <ac:picMkLst>
            <pc:docMk/>
            <pc:sldMk cId="0" sldId="256"/>
            <ac:picMk id="87" creationId="{00000000-0000-0000-0000-000000000000}"/>
          </ac:picMkLst>
        </pc:picChg>
        <pc:picChg chg="del mod">
          <ac:chgData name="服部 育香（株式会社日庄ＭＳ）" userId="089930b4-0690-40ec-8b9d-890ae70a9e73" providerId="ADAL" clId="{1A3AC830-1C9D-466B-8655-5F11690099A4}" dt="2025-09-12T08:12:36.896" v="525" actId="478"/>
          <ac:picMkLst>
            <pc:docMk/>
            <pc:sldMk cId="0" sldId="256"/>
            <ac:picMk id="90" creationId="{00000000-0000-0000-0000-000000000000}"/>
          </ac:picMkLst>
        </pc:picChg>
        <pc:picChg chg="del mod">
          <ac:chgData name="服部 育香（株式会社日庄ＭＳ）" userId="089930b4-0690-40ec-8b9d-890ae70a9e73" providerId="ADAL" clId="{1A3AC830-1C9D-466B-8655-5F11690099A4}" dt="2025-09-12T08:12:52.417" v="529" actId="478"/>
          <ac:picMkLst>
            <pc:docMk/>
            <pc:sldMk cId="0" sldId="256"/>
            <ac:picMk id="91" creationId="{00000000-0000-0000-0000-000000000000}"/>
          </ac:picMkLst>
        </pc:picChg>
        <pc:picChg chg="mod">
          <ac:chgData name="服部 育香（株式会社日庄ＭＳ）" userId="089930b4-0690-40ec-8b9d-890ae70a9e73" providerId="ADAL" clId="{1A3AC830-1C9D-466B-8655-5F11690099A4}" dt="2025-09-12T08:05:53.344" v="487" actId="1076"/>
          <ac:picMkLst>
            <pc:docMk/>
            <pc:sldMk cId="0" sldId="256"/>
            <ac:picMk id="107" creationId="{00000000-0000-0000-0000-000000000000}"/>
          </ac:picMkLst>
        </pc:picChg>
        <pc:picChg chg="mod">
          <ac:chgData name="服部 育香（株式会社日庄ＭＳ）" userId="089930b4-0690-40ec-8b9d-890ae70a9e73" providerId="ADAL" clId="{1A3AC830-1C9D-466B-8655-5F11690099A4}" dt="2025-09-12T08:05:53.344" v="487" actId="1076"/>
          <ac:picMkLst>
            <pc:docMk/>
            <pc:sldMk cId="0" sldId="256"/>
            <ac:picMk id="108" creationId="{00000000-0000-0000-0000-000000000000}"/>
          </ac:picMkLst>
        </pc:picChg>
        <pc:picChg chg="mod">
          <ac:chgData name="服部 育香（株式会社日庄ＭＳ）" userId="089930b4-0690-40ec-8b9d-890ae70a9e73" providerId="ADAL" clId="{1A3AC830-1C9D-466B-8655-5F11690099A4}" dt="2025-09-12T08:05:43.620" v="485" actId="1076"/>
          <ac:picMkLst>
            <pc:docMk/>
            <pc:sldMk cId="0" sldId="256"/>
            <ac:picMk id="109" creationId="{00000000-0000-0000-0000-000000000000}"/>
          </ac:picMkLst>
        </pc:picChg>
        <pc:picChg chg="mod">
          <ac:chgData name="服部 育香（株式会社日庄ＭＳ）" userId="089930b4-0690-40ec-8b9d-890ae70a9e73" providerId="ADAL" clId="{1A3AC830-1C9D-466B-8655-5F11690099A4}" dt="2025-09-12T07:58:00.626" v="432" actId="1076"/>
          <ac:picMkLst>
            <pc:docMk/>
            <pc:sldMk cId="0" sldId="256"/>
            <ac:picMk id="125" creationId="{00000000-0000-0000-0000-000000000000}"/>
          </ac:picMkLst>
        </pc:picChg>
      </pc:sldChg>
    </pc:docChg>
  </pc:docChgLst>
  <pc:docChgLst>
    <pc:chgData name="服部 育香（株式会社日庄ＭＳ）" userId="089930b4-0690-40ec-8b9d-890ae70a9e73" providerId="ADAL" clId="{070E0EEC-1C67-490E-9EF4-559934D36989}"/>
    <pc:docChg chg="custSel modSld">
      <pc:chgData name="服部 育香（株式会社日庄ＭＳ）" userId="089930b4-0690-40ec-8b9d-890ae70a9e73" providerId="ADAL" clId="{070E0EEC-1C67-490E-9EF4-559934D36989}" dt="2025-08-26T04:40:46.029" v="231" actId="1076"/>
      <pc:docMkLst>
        <pc:docMk/>
      </pc:docMkLst>
      <pc:sldChg chg="addSp modSp mod">
        <pc:chgData name="服部 育香（株式会社日庄ＭＳ）" userId="089930b4-0690-40ec-8b9d-890ae70a9e73" providerId="ADAL" clId="{070E0EEC-1C67-490E-9EF4-559934D36989}" dt="2025-08-26T04:40:46.029" v="231" actId="1076"/>
        <pc:sldMkLst>
          <pc:docMk/>
          <pc:sldMk cId="0" sldId="256"/>
        </pc:sldMkLst>
        <pc:spChg chg="add mod">
          <ac:chgData name="服部 育香（株式会社日庄ＭＳ）" userId="089930b4-0690-40ec-8b9d-890ae70a9e73" providerId="ADAL" clId="{070E0EEC-1C67-490E-9EF4-559934D36989}" dt="2025-08-26T04:38:59.236" v="148" actId="20577"/>
          <ac:spMkLst>
            <pc:docMk/>
            <pc:sldMk cId="0" sldId="256"/>
            <ac:spMk id="2" creationId="{74780FBD-4D87-8664-BA92-C193CC66E10B}"/>
          </ac:spMkLst>
        </pc:spChg>
        <pc:spChg chg="add mod">
          <ac:chgData name="服部 育香（株式会社日庄ＭＳ）" userId="089930b4-0690-40ec-8b9d-890ae70a9e73" providerId="ADAL" clId="{070E0EEC-1C67-490E-9EF4-559934D36989}" dt="2025-08-26T04:39:26.429" v="159" actId="1076"/>
          <ac:spMkLst>
            <pc:docMk/>
            <pc:sldMk cId="0" sldId="256"/>
            <ac:spMk id="4" creationId="{B060B91E-53DC-7146-42E0-8784E5E3D38E}"/>
          </ac:spMkLst>
        </pc:spChg>
        <pc:spChg chg="add mod">
          <ac:chgData name="服部 育香（株式会社日庄ＭＳ）" userId="089930b4-0690-40ec-8b9d-890ae70a9e73" providerId="ADAL" clId="{070E0EEC-1C67-490E-9EF4-559934D36989}" dt="2025-08-26T04:40:46.029" v="231" actId="1076"/>
          <ac:spMkLst>
            <pc:docMk/>
            <pc:sldMk cId="0" sldId="256"/>
            <ac:spMk id="5" creationId="{CC79E1D0-A60A-D0F4-9580-F9DD3256BF0D}"/>
          </ac:spMkLst>
        </pc:spChg>
        <pc:graphicFrameChg chg="modGraphic">
          <ac:chgData name="服部 育香（株式会社日庄ＭＳ）" userId="089930b4-0690-40ec-8b9d-890ae70a9e73" providerId="ADAL" clId="{070E0EEC-1C67-490E-9EF4-559934D36989}" dt="2025-08-26T04:34:51.530" v="22" actId="20577"/>
          <ac:graphicFrameMkLst>
            <pc:docMk/>
            <pc:sldMk cId="0" sldId="256"/>
            <ac:graphicFrameMk id="163" creationId="{C74F81DA-3DC4-D0E5-E9C1-190D79B2110E}"/>
          </ac:graphicFrameMkLst>
        </pc:graphicFrameChg>
        <pc:graphicFrameChg chg="mod modGraphic">
          <ac:chgData name="服部 育香（株式会社日庄ＭＳ）" userId="089930b4-0690-40ec-8b9d-890ae70a9e73" providerId="ADAL" clId="{070E0EEC-1C67-490E-9EF4-559934D36989}" dt="2025-08-26T04:37:01.189" v="103" actId="207"/>
          <ac:graphicFrameMkLst>
            <pc:docMk/>
            <pc:sldMk cId="0" sldId="256"/>
            <ac:graphicFrameMk id="165" creationId="{6071E709-E68D-9FE1-956B-3204EF88AC0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558951" y="0"/>
            <a:ext cx="1270" cy="10692130"/>
          </a:xfrm>
          <a:custGeom>
            <a:avLst/>
            <a:gdLst/>
            <a:ahLst/>
            <a:cxnLst/>
            <a:rect l="l" t="t" r="r" b="b"/>
            <a:pathLst>
              <a:path w="1270" h="10692130">
                <a:moveTo>
                  <a:pt x="1041" y="0"/>
                </a:moveTo>
                <a:lnTo>
                  <a:pt x="0" y="0"/>
                </a:lnTo>
                <a:lnTo>
                  <a:pt x="0" y="10692003"/>
                </a:lnTo>
                <a:lnTo>
                  <a:pt x="1041" y="10692003"/>
                </a:lnTo>
                <a:lnTo>
                  <a:pt x="1041" y="0"/>
                </a:lnTo>
                <a:close/>
              </a:path>
            </a:pathLst>
          </a:custGeom>
          <a:solidFill>
            <a:srgbClr val="FFEB43"/>
          </a:solidFill>
        </p:spPr>
        <p:txBody>
          <a:bodyPr wrap="square" lIns="0" tIns="0" rIns="0" bIns="0" rtlCol="0"/>
          <a:lstStyle/>
          <a:p>
            <a:endParaRPr/>
          </a:p>
        </p:txBody>
      </p:sp>
      <p:sp>
        <p:nvSpPr>
          <p:cNvPr id="17" name="bg object 17"/>
          <p:cNvSpPr/>
          <p:nvPr/>
        </p:nvSpPr>
        <p:spPr>
          <a:xfrm>
            <a:off x="7558696" y="9604527"/>
            <a:ext cx="1905" cy="1087755"/>
          </a:xfrm>
          <a:custGeom>
            <a:avLst/>
            <a:gdLst/>
            <a:ahLst/>
            <a:cxnLst/>
            <a:rect l="l" t="t" r="r" b="b"/>
            <a:pathLst>
              <a:path w="1904" h="1087754">
                <a:moveTo>
                  <a:pt x="1308" y="0"/>
                </a:moveTo>
                <a:lnTo>
                  <a:pt x="0" y="0"/>
                </a:lnTo>
                <a:lnTo>
                  <a:pt x="0" y="1087475"/>
                </a:lnTo>
                <a:lnTo>
                  <a:pt x="1308" y="1087475"/>
                </a:lnTo>
                <a:lnTo>
                  <a:pt x="1308" y="0"/>
                </a:lnTo>
                <a:close/>
              </a:path>
            </a:pathLst>
          </a:custGeom>
          <a:solidFill>
            <a:srgbClr val="67B155"/>
          </a:solidFill>
        </p:spPr>
        <p:txBody>
          <a:bodyPr wrap="square" lIns="0" tIns="0" rIns="0" bIns="0" rtlCol="0"/>
          <a:lstStyle/>
          <a:p>
            <a:endParaRPr/>
          </a:p>
        </p:txBody>
      </p:sp>
      <p:sp>
        <p:nvSpPr>
          <p:cNvPr id="18" name="bg object 18"/>
          <p:cNvSpPr/>
          <p:nvPr/>
        </p:nvSpPr>
        <p:spPr>
          <a:xfrm>
            <a:off x="7558696" y="9604527"/>
            <a:ext cx="1905" cy="1087755"/>
          </a:xfrm>
          <a:custGeom>
            <a:avLst/>
            <a:gdLst/>
            <a:ahLst/>
            <a:cxnLst/>
            <a:rect l="l" t="t" r="r" b="b"/>
            <a:pathLst>
              <a:path w="1904" h="1087754">
                <a:moveTo>
                  <a:pt x="1308" y="0"/>
                </a:moveTo>
                <a:lnTo>
                  <a:pt x="0" y="0"/>
                </a:lnTo>
                <a:lnTo>
                  <a:pt x="0" y="1087475"/>
                </a:lnTo>
                <a:lnTo>
                  <a:pt x="1308" y="1087475"/>
                </a:lnTo>
                <a:lnTo>
                  <a:pt x="1308" y="0"/>
                </a:lnTo>
                <a:close/>
              </a:path>
            </a:pathLst>
          </a:custGeom>
          <a:solidFill>
            <a:srgbClr val="F1413E"/>
          </a:solidFill>
        </p:spPr>
        <p:txBody>
          <a:bodyPr wrap="square" lIns="0" tIns="0" rIns="0" bIns="0" rtlCol="0"/>
          <a:lstStyle/>
          <a:p>
            <a:endParaRPr/>
          </a:p>
        </p:txBody>
      </p:sp>
      <p:sp>
        <p:nvSpPr>
          <p:cNvPr id="19" name="bg object 19"/>
          <p:cNvSpPr/>
          <p:nvPr/>
        </p:nvSpPr>
        <p:spPr>
          <a:xfrm>
            <a:off x="0" y="10073258"/>
            <a:ext cx="7551420" cy="619125"/>
          </a:xfrm>
          <a:custGeom>
            <a:avLst/>
            <a:gdLst/>
            <a:ahLst/>
            <a:cxnLst/>
            <a:rect l="l" t="t" r="r" b="b"/>
            <a:pathLst>
              <a:path w="7551420" h="619125">
                <a:moveTo>
                  <a:pt x="7550988" y="0"/>
                </a:moveTo>
                <a:lnTo>
                  <a:pt x="0" y="0"/>
                </a:lnTo>
                <a:lnTo>
                  <a:pt x="0" y="618744"/>
                </a:lnTo>
                <a:lnTo>
                  <a:pt x="7550988" y="618744"/>
                </a:lnTo>
                <a:lnTo>
                  <a:pt x="7550988" y="0"/>
                </a:lnTo>
                <a:close/>
              </a:path>
            </a:pathLst>
          </a:custGeom>
          <a:solidFill>
            <a:srgbClr val="5EC185"/>
          </a:solidFill>
        </p:spPr>
        <p:txBody>
          <a:bodyPr wrap="square" lIns="0" tIns="0" rIns="0" bIns="0" rtlCol="0"/>
          <a:lstStyle/>
          <a:p>
            <a:endParaRPr/>
          </a:p>
        </p:txBody>
      </p:sp>
      <p:sp>
        <p:nvSpPr>
          <p:cNvPr id="20" name="bg object 20"/>
          <p:cNvSpPr/>
          <p:nvPr/>
        </p:nvSpPr>
        <p:spPr>
          <a:xfrm>
            <a:off x="358660" y="2564498"/>
            <a:ext cx="732155" cy="297180"/>
          </a:xfrm>
          <a:custGeom>
            <a:avLst/>
            <a:gdLst/>
            <a:ahLst/>
            <a:cxnLst/>
            <a:rect l="l" t="t" r="r" b="b"/>
            <a:pathLst>
              <a:path w="732155" h="297180">
                <a:moveTo>
                  <a:pt x="731659" y="0"/>
                </a:moveTo>
                <a:lnTo>
                  <a:pt x="0" y="0"/>
                </a:lnTo>
                <a:lnTo>
                  <a:pt x="0" y="296659"/>
                </a:lnTo>
                <a:lnTo>
                  <a:pt x="731659" y="296659"/>
                </a:lnTo>
                <a:lnTo>
                  <a:pt x="731659" y="0"/>
                </a:lnTo>
                <a:close/>
              </a:path>
            </a:pathLst>
          </a:custGeom>
          <a:solidFill>
            <a:srgbClr val="B9DFC2"/>
          </a:solidFill>
        </p:spPr>
        <p:txBody>
          <a:bodyPr wrap="square" lIns="0" tIns="0" rIns="0" bIns="0" rtlCol="0"/>
          <a:lstStyle/>
          <a:p>
            <a:endParaRPr/>
          </a:p>
        </p:txBody>
      </p:sp>
      <p:sp>
        <p:nvSpPr>
          <p:cNvPr id="21" name="bg object 21"/>
          <p:cNvSpPr/>
          <p:nvPr/>
        </p:nvSpPr>
        <p:spPr>
          <a:xfrm>
            <a:off x="358660" y="2564498"/>
            <a:ext cx="6840220" cy="297180"/>
          </a:xfrm>
          <a:custGeom>
            <a:avLst/>
            <a:gdLst/>
            <a:ahLst/>
            <a:cxnLst/>
            <a:rect l="l" t="t" r="r" b="b"/>
            <a:pathLst>
              <a:path w="6840220" h="297180">
                <a:moveTo>
                  <a:pt x="0" y="0"/>
                </a:moveTo>
                <a:lnTo>
                  <a:pt x="731659" y="0"/>
                </a:lnTo>
                <a:lnTo>
                  <a:pt x="731659" y="296659"/>
                </a:lnTo>
                <a:lnTo>
                  <a:pt x="0" y="296659"/>
                </a:lnTo>
                <a:lnTo>
                  <a:pt x="0" y="0"/>
                </a:lnTo>
                <a:close/>
              </a:path>
              <a:path w="6840220" h="297180">
                <a:moveTo>
                  <a:pt x="731659" y="0"/>
                </a:moveTo>
                <a:lnTo>
                  <a:pt x="6840004" y="0"/>
                </a:lnTo>
                <a:lnTo>
                  <a:pt x="6840004" y="296659"/>
                </a:lnTo>
                <a:lnTo>
                  <a:pt x="731659" y="296659"/>
                </a:lnTo>
                <a:lnTo>
                  <a:pt x="731659" y="0"/>
                </a:lnTo>
                <a:close/>
              </a:path>
            </a:pathLst>
          </a:custGeom>
          <a:ln w="15240">
            <a:solidFill>
              <a:srgbClr val="646264"/>
            </a:solidFill>
          </a:ln>
        </p:spPr>
        <p:txBody>
          <a:bodyPr wrap="square" lIns="0" tIns="0" rIns="0" bIns="0" rtlCol="0"/>
          <a:lstStyle/>
          <a:p>
            <a:endParaRPr/>
          </a:p>
        </p:txBody>
      </p:sp>
      <p:sp>
        <p:nvSpPr>
          <p:cNvPr id="22" name="bg object 22"/>
          <p:cNvSpPr/>
          <p:nvPr/>
        </p:nvSpPr>
        <p:spPr>
          <a:xfrm>
            <a:off x="358660" y="2861145"/>
            <a:ext cx="732155" cy="297180"/>
          </a:xfrm>
          <a:custGeom>
            <a:avLst/>
            <a:gdLst/>
            <a:ahLst/>
            <a:cxnLst/>
            <a:rect l="l" t="t" r="r" b="b"/>
            <a:pathLst>
              <a:path w="732155" h="297180">
                <a:moveTo>
                  <a:pt x="731659" y="0"/>
                </a:moveTo>
                <a:lnTo>
                  <a:pt x="0" y="0"/>
                </a:lnTo>
                <a:lnTo>
                  <a:pt x="0" y="296659"/>
                </a:lnTo>
                <a:lnTo>
                  <a:pt x="731659" y="296659"/>
                </a:lnTo>
                <a:lnTo>
                  <a:pt x="731659" y="0"/>
                </a:lnTo>
                <a:close/>
              </a:path>
            </a:pathLst>
          </a:custGeom>
          <a:solidFill>
            <a:srgbClr val="B9DFC2"/>
          </a:solidFill>
        </p:spPr>
        <p:txBody>
          <a:bodyPr wrap="square" lIns="0" tIns="0" rIns="0" bIns="0" rtlCol="0"/>
          <a:lstStyle/>
          <a:p>
            <a:endParaRPr/>
          </a:p>
        </p:txBody>
      </p:sp>
      <p:sp>
        <p:nvSpPr>
          <p:cNvPr id="23" name="bg object 23"/>
          <p:cNvSpPr/>
          <p:nvPr/>
        </p:nvSpPr>
        <p:spPr>
          <a:xfrm>
            <a:off x="358660" y="2861145"/>
            <a:ext cx="3395345" cy="297180"/>
          </a:xfrm>
          <a:custGeom>
            <a:avLst/>
            <a:gdLst/>
            <a:ahLst/>
            <a:cxnLst/>
            <a:rect l="l" t="t" r="r" b="b"/>
            <a:pathLst>
              <a:path w="3395345" h="297180">
                <a:moveTo>
                  <a:pt x="0" y="0"/>
                </a:moveTo>
                <a:lnTo>
                  <a:pt x="731659" y="0"/>
                </a:lnTo>
                <a:lnTo>
                  <a:pt x="731659" y="296659"/>
                </a:lnTo>
                <a:lnTo>
                  <a:pt x="0" y="296659"/>
                </a:lnTo>
                <a:lnTo>
                  <a:pt x="0" y="0"/>
                </a:lnTo>
                <a:close/>
              </a:path>
              <a:path w="3395345" h="297180">
                <a:moveTo>
                  <a:pt x="731659" y="0"/>
                </a:moveTo>
                <a:lnTo>
                  <a:pt x="3395345" y="0"/>
                </a:lnTo>
                <a:lnTo>
                  <a:pt x="3395345" y="296659"/>
                </a:lnTo>
                <a:lnTo>
                  <a:pt x="731659" y="296659"/>
                </a:lnTo>
                <a:lnTo>
                  <a:pt x="731659" y="0"/>
                </a:lnTo>
                <a:close/>
              </a:path>
            </a:pathLst>
          </a:custGeom>
          <a:ln w="15240">
            <a:solidFill>
              <a:srgbClr val="646264"/>
            </a:solidFill>
          </a:ln>
        </p:spPr>
        <p:txBody>
          <a:bodyPr wrap="square" lIns="0" tIns="0" rIns="0" bIns="0" rtlCol="0"/>
          <a:lstStyle/>
          <a:p>
            <a:endParaRPr/>
          </a:p>
        </p:txBody>
      </p:sp>
      <p:sp>
        <p:nvSpPr>
          <p:cNvPr id="24" name="bg object 24"/>
          <p:cNvSpPr/>
          <p:nvPr/>
        </p:nvSpPr>
        <p:spPr>
          <a:xfrm>
            <a:off x="3753992" y="2861145"/>
            <a:ext cx="781050" cy="297180"/>
          </a:xfrm>
          <a:custGeom>
            <a:avLst/>
            <a:gdLst/>
            <a:ahLst/>
            <a:cxnLst/>
            <a:rect l="l" t="t" r="r" b="b"/>
            <a:pathLst>
              <a:path w="781050" h="297180">
                <a:moveTo>
                  <a:pt x="780973" y="0"/>
                </a:moveTo>
                <a:lnTo>
                  <a:pt x="0" y="0"/>
                </a:lnTo>
                <a:lnTo>
                  <a:pt x="0" y="296659"/>
                </a:lnTo>
                <a:lnTo>
                  <a:pt x="780973" y="296659"/>
                </a:lnTo>
                <a:lnTo>
                  <a:pt x="780973" y="0"/>
                </a:lnTo>
                <a:close/>
              </a:path>
            </a:pathLst>
          </a:custGeom>
          <a:solidFill>
            <a:srgbClr val="B9DFC2"/>
          </a:solidFill>
        </p:spPr>
        <p:txBody>
          <a:bodyPr wrap="square" lIns="0" tIns="0" rIns="0" bIns="0" rtlCol="0"/>
          <a:lstStyle/>
          <a:p>
            <a:endParaRPr/>
          </a:p>
        </p:txBody>
      </p:sp>
      <p:sp>
        <p:nvSpPr>
          <p:cNvPr id="25" name="bg object 25"/>
          <p:cNvSpPr/>
          <p:nvPr/>
        </p:nvSpPr>
        <p:spPr>
          <a:xfrm>
            <a:off x="3753992" y="2861145"/>
            <a:ext cx="3444875" cy="297180"/>
          </a:xfrm>
          <a:custGeom>
            <a:avLst/>
            <a:gdLst/>
            <a:ahLst/>
            <a:cxnLst/>
            <a:rect l="l" t="t" r="r" b="b"/>
            <a:pathLst>
              <a:path w="3444875" h="297180">
                <a:moveTo>
                  <a:pt x="0" y="0"/>
                </a:moveTo>
                <a:lnTo>
                  <a:pt x="780973" y="0"/>
                </a:lnTo>
                <a:lnTo>
                  <a:pt x="780973" y="296659"/>
                </a:lnTo>
                <a:lnTo>
                  <a:pt x="0" y="296659"/>
                </a:lnTo>
                <a:lnTo>
                  <a:pt x="0" y="0"/>
                </a:lnTo>
                <a:close/>
              </a:path>
              <a:path w="3444875" h="297180">
                <a:moveTo>
                  <a:pt x="780986" y="0"/>
                </a:moveTo>
                <a:lnTo>
                  <a:pt x="3444671" y="0"/>
                </a:lnTo>
                <a:lnTo>
                  <a:pt x="3444671" y="296659"/>
                </a:lnTo>
                <a:lnTo>
                  <a:pt x="780986" y="296659"/>
                </a:lnTo>
                <a:lnTo>
                  <a:pt x="780986" y="0"/>
                </a:lnTo>
                <a:close/>
              </a:path>
            </a:pathLst>
          </a:custGeom>
          <a:ln w="15240">
            <a:solidFill>
              <a:srgbClr val="646264"/>
            </a:solidFill>
          </a:ln>
        </p:spPr>
        <p:txBody>
          <a:bodyPr wrap="square" lIns="0" tIns="0" rIns="0" bIns="0" rtlCol="0"/>
          <a:lstStyle/>
          <a:p>
            <a:endParaRPr/>
          </a:p>
        </p:txBody>
      </p:sp>
      <p:sp>
        <p:nvSpPr>
          <p:cNvPr id="26" name="bg object 26"/>
          <p:cNvSpPr/>
          <p:nvPr/>
        </p:nvSpPr>
        <p:spPr>
          <a:xfrm>
            <a:off x="358660" y="3157804"/>
            <a:ext cx="732155" cy="297180"/>
          </a:xfrm>
          <a:custGeom>
            <a:avLst/>
            <a:gdLst/>
            <a:ahLst/>
            <a:cxnLst/>
            <a:rect l="l" t="t" r="r" b="b"/>
            <a:pathLst>
              <a:path w="732155" h="297179">
                <a:moveTo>
                  <a:pt x="731659" y="0"/>
                </a:moveTo>
                <a:lnTo>
                  <a:pt x="0" y="0"/>
                </a:lnTo>
                <a:lnTo>
                  <a:pt x="0" y="296659"/>
                </a:lnTo>
                <a:lnTo>
                  <a:pt x="731659" y="296659"/>
                </a:lnTo>
                <a:lnTo>
                  <a:pt x="731659" y="0"/>
                </a:lnTo>
                <a:close/>
              </a:path>
            </a:pathLst>
          </a:custGeom>
          <a:solidFill>
            <a:srgbClr val="B9DFC2"/>
          </a:solidFill>
        </p:spPr>
        <p:txBody>
          <a:bodyPr wrap="square" lIns="0" tIns="0" rIns="0" bIns="0" rtlCol="0"/>
          <a:lstStyle/>
          <a:p>
            <a:endParaRPr/>
          </a:p>
        </p:txBody>
      </p:sp>
      <p:sp>
        <p:nvSpPr>
          <p:cNvPr id="27" name="bg object 27"/>
          <p:cNvSpPr/>
          <p:nvPr/>
        </p:nvSpPr>
        <p:spPr>
          <a:xfrm>
            <a:off x="358660" y="3157804"/>
            <a:ext cx="6840220" cy="297180"/>
          </a:xfrm>
          <a:custGeom>
            <a:avLst/>
            <a:gdLst/>
            <a:ahLst/>
            <a:cxnLst/>
            <a:rect l="l" t="t" r="r" b="b"/>
            <a:pathLst>
              <a:path w="6840220" h="297179">
                <a:moveTo>
                  <a:pt x="0" y="0"/>
                </a:moveTo>
                <a:lnTo>
                  <a:pt x="731659" y="0"/>
                </a:lnTo>
                <a:lnTo>
                  <a:pt x="731659" y="296659"/>
                </a:lnTo>
                <a:lnTo>
                  <a:pt x="0" y="296659"/>
                </a:lnTo>
                <a:lnTo>
                  <a:pt x="0" y="0"/>
                </a:lnTo>
                <a:close/>
              </a:path>
              <a:path w="6840220" h="297179">
                <a:moveTo>
                  <a:pt x="731659" y="0"/>
                </a:moveTo>
                <a:lnTo>
                  <a:pt x="6840004" y="0"/>
                </a:lnTo>
                <a:lnTo>
                  <a:pt x="6840004" y="296659"/>
                </a:lnTo>
                <a:lnTo>
                  <a:pt x="731659" y="296659"/>
                </a:lnTo>
                <a:lnTo>
                  <a:pt x="731659" y="0"/>
                </a:lnTo>
                <a:close/>
              </a:path>
            </a:pathLst>
          </a:custGeom>
          <a:ln w="15240">
            <a:solidFill>
              <a:srgbClr val="646264"/>
            </a:solidFill>
          </a:ln>
        </p:spPr>
        <p:txBody>
          <a:bodyPr wrap="square" lIns="0" tIns="0" rIns="0" bIns="0" rtlCol="0"/>
          <a:lstStyle/>
          <a:p>
            <a:endParaRPr/>
          </a:p>
        </p:txBody>
      </p:sp>
      <p:sp>
        <p:nvSpPr>
          <p:cNvPr id="28" name="bg object 28"/>
          <p:cNvSpPr/>
          <p:nvPr/>
        </p:nvSpPr>
        <p:spPr>
          <a:xfrm>
            <a:off x="358660" y="3454463"/>
            <a:ext cx="732155" cy="297180"/>
          </a:xfrm>
          <a:custGeom>
            <a:avLst/>
            <a:gdLst/>
            <a:ahLst/>
            <a:cxnLst/>
            <a:rect l="l" t="t" r="r" b="b"/>
            <a:pathLst>
              <a:path w="732155" h="297179">
                <a:moveTo>
                  <a:pt x="731659" y="0"/>
                </a:moveTo>
                <a:lnTo>
                  <a:pt x="0" y="0"/>
                </a:lnTo>
                <a:lnTo>
                  <a:pt x="0" y="296659"/>
                </a:lnTo>
                <a:lnTo>
                  <a:pt x="731659" y="296659"/>
                </a:lnTo>
                <a:lnTo>
                  <a:pt x="731659" y="0"/>
                </a:lnTo>
                <a:close/>
              </a:path>
            </a:pathLst>
          </a:custGeom>
          <a:solidFill>
            <a:srgbClr val="B9DFC2"/>
          </a:solidFill>
        </p:spPr>
        <p:txBody>
          <a:bodyPr wrap="square" lIns="0" tIns="0" rIns="0" bIns="0" rtlCol="0"/>
          <a:lstStyle/>
          <a:p>
            <a:endParaRPr/>
          </a:p>
        </p:txBody>
      </p:sp>
      <p:sp>
        <p:nvSpPr>
          <p:cNvPr id="29" name="bg object 29"/>
          <p:cNvSpPr/>
          <p:nvPr/>
        </p:nvSpPr>
        <p:spPr>
          <a:xfrm>
            <a:off x="358660" y="3454463"/>
            <a:ext cx="3395345" cy="297180"/>
          </a:xfrm>
          <a:custGeom>
            <a:avLst/>
            <a:gdLst/>
            <a:ahLst/>
            <a:cxnLst/>
            <a:rect l="l" t="t" r="r" b="b"/>
            <a:pathLst>
              <a:path w="3395345" h="297179">
                <a:moveTo>
                  <a:pt x="0" y="0"/>
                </a:moveTo>
                <a:lnTo>
                  <a:pt x="731659" y="0"/>
                </a:lnTo>
                <a:lnTo>
                  <a:pt x="731659" y="296659"/>
                </a:lnTo>
                <a:lnTo>
                  <a:pt x="0" y="296659"/>
                </a:lnTo>
                <a:lnTo>
                  <a:pt x="0" y="0"/>
                </a:lnTo>
                <a:close/>
              </a:path>
              <a:path w="3395345" h="297179">
                <a:moveTo>
                  <a:pt x="731659" y="0"/>
                </a:moveTo>
                <a:lnTo>
                  <a:pt x="3395345" y="0"/>
                </a:lnTo>
                <a:lnTo>
                  <a:pt x="3395345" y="296659"/>
                </a:lnTo>
                <a:lnTo>
                  <a:pt x="731659" y="296659"/>
                </a:lnTo>
                <a:lnTo>
                  <a:pt x="731659" y="0"/>
                </a:lnTo>
                <a:close/>
              </a:path>
            </a:pathLst>
          </a:custGeom>
          <a:ln w="15240">
            <a:solidFill>
              <a:srgbClr val="646264"/>
            </a:solidFill>
          </a:ln>
        </p:spPr>
        <p:txBody>
          <a:bodyPr wrap="square" lIns="0" tIns="0" rIns="0" bIns="0" rtlCol="0"/>
          <a:lstStyle/>
          <a:p>
            <a:endParaRPr/>
          </a:p>
        </p:txBody>
      </p:sp>
      <p:sp>
        <p:nvSpPr>
          <p:cNvPr id="30" name="bg object 30"/>
          <p:cNvSpPr/>
          <p:nvPr/>
        </p:nvSpPr>
        <p:spPr>
          <a:xfrm>
            <a:off x="3753992" y="3454463"/>
            <a:ext cx="781050" cy="297180"/>
          </a:xfrm>
          <a:custGeom>
            <a:avLst/>
            <a:gdLst/>
            <a:ahLst/>
            <a:cxnLst/>
            <a:rect l="l" t="t" r="r" b="b"/>
            <a:pathLst>
              <a:path w="781050" h="297179">
                <a:moveTo>
                  <a:pt x="780973" y="0"/>
                </a:moveTo>
                <a:lnTo>
                  <a:pt x="0" y="0"/>
                </a:lnTo>
                <a:lnTo>
                  <a:pt x="0" y="296659"/>
                </a:lnTo>
                <a:lnTo>
                  <a:pt x="780973" y="296659"/>
                </a:lnTo>
                <a:lnTo>
                  <a:pt x="780973" y="0"/>
                </a:lnTo>
                <a:close/>
              </a:path>
            </a:pathLst>
          </a:custGeom>
          <a:solidFill>
            <a:srgbClr val="B9DFC2"/>
          </a:solidFill>
        </p:spPr>
        <p:txBody>
          <a:bodyPr wrap="square" lIns="0" tIns="0" rIns="0" bIns="0" rtlCol="0"/>
          <a:lstStyle/>
          <a:p>
            <a:endParaRPr/>
          </a:p>
        </p:txBody>
      </p:sp>
      <p:sp>
        <p:nvSpPr>
          <p:cNvPr id="31" name="bg object 31"/>
          <p:cNvSpPr/>
          <p:nvPr/>
        </p:nvSpPr>
        <p:spPr>
          <a:xfrm>
            <a:off x="3753992" y="3454463"/>
            <a:ext cx="3444875" cy="297180"/>
          </a:xfrm>
          <a:custGeom>
            <a:avLst/>
            <a:gdLst/>
            <a:ahLst/>
            <a:cxnLst/>
            <a:rect l="l" t="t" r="r" b="b"/>
            <a:pathLst>
              <a:path w="3444875" h="297179">
                <a:moveTo>
                  <a:pt x="0" y="0"/>
                </a:moveTo>
                <a:lnTo>
                  <a:pt x="780973" y="0"/>
                </a:lnTo>
                <a:lnTo>
                  <a:pt x="780973" y="296659"/>
                </a:lnTo>
                <a:lnTo>
                  <a:pt x="0" y="296659"/>
                </a:lnTo>
                <a:lnTo>
                  <a:pt x="0" y="0"/>
                </a:lnTo>
                <a:close/>
              </a:path>
              <a:path w="3444875" h="297179">
                <a:moveTo>
                  <a:pt x="780986" y="0"/>
                </a:moveTo>
                <a:lnTo>
                  <a:pt x="3444671" y="0"/>
                </a:lnTo>
                <a:lnTo>
                  <a:pt x="3444671" y="296659"/>
                </a:lnTo>
                <a:lnTo>
                  <a:pt x="780986" y="296659"/>
                </a:lnTo>
                <a:lnTo>
                  <a:pt x="780986" y="0"/>
                </a:lnTo>
                <a:close/>
              </a:path>
            </a:pathLst>
          </a:custGeom>
          <a:ln w="15240">
            <a:solidFill>
              <a:srgbClr val="646264"/>
            </a:solidFill>
          </a:ln>
        </p:spPr>
        <p:txBody>
          <a:bodyPr wrap="square" lIns="0" tIns="0" rIns="0" bIns="0" rtlCol="0"/>
          <a:lstStyle/>
          <a:p>
            <a:endParaRPr/>
          </a:p>
        </p:txBody>
      </p:sp>
      <p:sp>
        <p:nvSpPr>
          <p:cNvPr id="32" name="bg object 32"/>
          <p:cNvSpPr/>
          <p:nvPr/>
        </p:nvSpPr>
        <p:spPr>
          <a:xfrm>
            <a:off x="358660" y="3751110"/>
            <a:ext cx="732155" cy="297180"/>
          </a:xfrm>
          <a:custGeom>
            <a:avLst/>
            <a:gdLst/>
            <a:ahLst/>
            <a:cxnLst/>
            <a:rect l="l" t="t" r="r" b="b"/>
            <a:pathLst>
              <a:path w="732155" h="297179">
                <a:moveTo>
                  <a:pt x="731659" y="0"/>
                </a:moveTo>
                <a:lnTo>
                  <a:pt x="0" y="0"/>
                </a:lnTo>
                <a:lnTo>
                  <a:pt x="0" y="296659"/>
                </a:lnTo>
                <a:lnTo>
                  <a:pt x="731659" y="296659"/>
                </a:lnTo>
                <a:lnTo>
                  <a:pt x="731659" y="0"/>
                </a:lnTo>
                <a:close/>
              </a:path>
            </a:pathLst>
          </a:custGeom>
          <a:solidFill>
            <a:srgbClr val="B9DFC2"/>
          </a:solidFill>
        </p:spPr>
        <p:txBody>
          <a:bodyPr wrap="square" lIns="0" tIns="0" rIns="0" bIns="0" rtlCol="0"/>
          <a:lstStyle/>
          <a:p>
            <a:endParaRPr/>
          </a:p>
        </p:txBody>
      </p:sp>
      <p:sp>
        <p:nvSpPr>
          <p:cNvPr id="33" name="bg object 33"/>
          <p:cNvSpPr/>
          <p:nvPr/>
        </p:nvSpPr>
        <p:spPr>
          <a:xfrm>
            <a:off x="358660" y="3751110"/>
            <a:ext cx="6840220" cy="297180"/>
          </a:xfrm>
          <a:custGeom>
            <a:avLst/>
            <a:gdLst/>
            <a:ahLst/>
            <a:cxnLst/>
            <a:rect l="l" t="t" r="r" b="b"/>
            <a:pathLst>
              <a:path w="6840220" h="297179">
                <a:moveTo>
                  <a:pt x="0" y="0"/>
                </a:moveTo>
                <a:lnTo>
                  <a:pt x="731659" y="0"/>
                </a:lnTo>
                <a:lnTo>
                  <a:pt x="731659" y="296659"/>
                </a:lnTo>
                <a:lnTo>
                  <a:pt x="0" y="296659"/>
                </a:lnTo>
                <a:lnTo>
                  <a:pt x="0" y="0"/>
                </a:lnTo>
                <a:close/>
              </a:path>
              <a:path w="6840220" h="297179">
                <a:moveTo>
                  <a:pt x="731659" y="0"/>
                </a:moveTo>
                <a:lnTo>
                  <a:pt x="6840004" y="0"/>
                </a:lnTo>
                <a:lnTo>
                  <a:pt x="6840004" y="296659"/>
                </a:lnTo>
                <a:lnTo>
                  <a:pt x="731659" y="296659"/>
                </a:lnTo>
                <a:lnTo>
                  <a:pt x="731659" y="0"/>
                </a:lnTo>
                <a:close/>
              </a:path>
            </a:pathLst>
          </a:custGeom>
          <a:ln w="15240">
            <a:solidFill>
              <a:srgbClr val="646264"/>
            </a:solidFill>
          </a:ln>
        </p:spPr>
        <p:txBody>
          <a:bodyPr wrap="square" lIns="0" tIns="0" rIns="0" bIns="0" rtlCol="0"/>
          <a:lstStyle/>
          <a:p>
            <a:endParaRPr/>
          </a:p>
        </p:txBody>
      </p:sp>
      <p:sp>
        <p:nvSpPr>
          <p:cNvPr id="34" name="bg object 34"/>
          <p:cNvSpPr/>
          <p:nvPr/>
        </p:nvSpPr>
        <p:spPr>
          <a:xfrm>
            <a:off x="358660" y="4344416"/>
            <a:ext cx="732155" cy="475615"/>
          </a:xfrm>
          <a:custGeom>
            <a:avLst/>
            <a:gdLst/>
            <a:ahLst/>
            <a:cxnLst/>
            <a:rect l="l" t="t" r="r" b="b"/>
            <a:pathLst>
              <a:path w="732155" h="475614">
                <a:moveTo>
                  <a:pt x="731659" y="0"/>
                </a:moveTo>
                <a:lnTo>
                  <a:pt x="0" y="0"/>
                </a:lnTo>
                <a:lnTo>
                  <a:pt x="0" y="475170"/>
                </a:lnTo>
                <a:lnTo>
                  <a:pt x="731659" y="475170"/>
                </a:lnTo>
                <a:lnTo>
                  <a:pt x="731659" y="0"/>
                </a:lnTo>
                <a:close/>
              </a:path>
            </a:pathLst>
          </a:custGeom>
          <a:solidFill>
            <a:srgbClr val="B9DFC2"/>
          </a:solidFill>
        </p:spPr>
        <p:txBody>
          <a:bodyPr wrap="square" lIns="0" tIns="0" rIns="0" bIns="0" rtlCol="0"/>
          <a:lstStyle/>
          <a:p>
            <a:endParaRPr/>
          </a:p>
        </p:txBody>
      </p:sp>
      <p:sp>
        <p:nvSpPr>
          <p:cNvPr id="35" name="bg object 35"/>
          <p:cNvSpPr/>
          <p:nvPr/>
        </p:nvSpPr>
        <p:spPr>
          <a:xfrm>
            <a:off x="358660" y="4344416"/>
            <a:ext cx="6840220" cy="475615"/>
          </a:xfrm>
          <a:custGeom>
            <a:avLst/>
            <a:gdLst/>
            <a:ahLst/>
            <a:cxnLst/>
            <a:rect l="l" t="t" r="r" b="b"/>
            <a:pathLst>
              <a:path w="6840220" h="475614">
                <a:moveTo>
                  <a:pt x="0" y="0"/>
                </a:moveTo>
                <a:lnTo>
                  <a:pt x="731659" y="0"/>
                </a:lnTo>
                <a:lnTo>
                  <a:pt x="731659" y="475170"/>
                </a:lnTo>
                <a:lnTo>
                  <a:pt x="0" y="475170"/>
                </a:lnTo>
                <a:lnTo>
                  <a:pt x="0" y="0"/>
                </a:lnTo>
                <a:close/>
              </a:path>
              <a:path w="6840220" h="475614">
                <a:moveTo>
                  <a:pt x="731659" y="0"/>
                </a:moveTo>
                <a:lnTo>
                  <a:pt x="6840004" y="0"/>
                </a:lnTo>
                <a:lnTo>
                  <a:pt x="6840004" y="475170"/>
                </a:lnTo>
                <a:lnTo>
                  <a:pt x="731659" y="475170"/>
                </a:lnTo>
                <a:lnTo>
                  <a:pt x="731659" y="0"/>
                </a:lnTo>
                <a:close/>
              </a:path>
            </a:pathLst>
          </a:custGeom>
          <a:ln w="15240">
            <a:solidFill>
              <a:srgbClr val="646264"/>
            </a:solidFill>
          </a:ln>
        </p:spPr>
        <p:txBody>
          <a:bodyPr wrap="square" lIns="0" tIns="0" rIns="0" bIns="0" rtlCol="0"/>
          <a:lstStyle/>
          <a:p>
            <a:endParaRPr/>
          </a:p>
        </p:txBody>
      </p:sp>
      <p:sp>
        <p:nvSpPr>
          <p:cNvPr id="36" name="bg object 36"/>
          <p:cNvSpPr/>
          <p:nvPr/>
        </p:nvSpPr>
        <p:spPr>
          <a:xfrm>
            <a:off x="358660" y="4047769"/>
            <a:ext cx="732155" cy="297180"/>
          </a:xfrm>
          <a:custGeom>
            <a:avLst/>
            <a:gdLst/>
            <a:ahLst/>
            <a:cxnLst/>
            <a:rect l="l" t="t" r="r" b="b"/>
            <a:pathLst>
              <a:path w="732155" h="297179">
                <a:moveTo>
                  <a:pt x="731659" y="0"/>
                </a:moveTo>
                <a:lnTo>
                  <a:pt x="0" y="0"/>
                </a:lnTo>
                <a:lnTo>
                  <a:pt x="0" y="296659"/>
                </a:lnTo>
                <a:lnTo>
                  <a:pt x="731659" y="296659"/>
                </a:lnTo>
                <a:lnTo>
                  <a:pt x="731659" y="0"/>
                </a:lnTo>
                <a:close/>
              </a:path>
            </a:pathLst>
          </a:custGeom>
          <a:solidFill>
            <a:srgbClr val="B9DFC2"/>
          </a:solidFill>
        </p:spPr>
        <p:txBody>
          <a:bodyPr wrap="square" lIns="0" tIns="0" rIns="0" bIns="0" rtlCol="0"/>
          <a:lstStyle/>
          <a:p>
            <a:endParaRPr/>
          </a:p>
        </p:txBody>
      </p:sp>
      <p:sp>
        <p:nvSpPr>
          <p:cNvPr id="37" name="bg object 37"/>
          <p:cNvSpPr/>
          <p:nvPr/>
        </p:nvSpPr>
        <p:spPr>
          <a:xfrm>
            <a:off x="358660" y="4047769"/>
            <a:ext cx="3395345" cy="297180"/>
          </a:xfrm>
          <a:custGeom>
            <a:avLst/>
            <a:gdLst/>
            <a:ahLst/>
            <a:cxnLst/>
            <a:rect l="l" t="t" r="r" b="b"/>
            <a:pathLst>
              <a:path w="3395345" h="297179">
                <a:moveTo>
                  <a:pt x="0" y="0"/>
                </a:moveTo>
                <a:lnTo>
                  <a:pt x="731659" y="0"/>
                </a:lnTo>
                <a:lnTo>
                  <a:pt x="731659" y="296659"/>
                </a:lnTo>
                <a:lnTo>
                  <a:pt x="0" y="296659"/>
                </a:lnTo>
                <a:lnTo>
                  <a:pt x="0" y="0"/>
                </a:lnTo>
                <a:close/>
              </a:path>
              <a:path w="3395345" h="297179">
                <a:moveTo>
                  <a:pt x="731659" y="0"/>
                </a:moveTo>
                <a:lnTo>
                  <a:pt x="3395345" y="0"/>
                </a:lnTo>
                <a:lnTo>
                  <a:pt x="3395345" y="296659"/>
                </a:lnTo>
                <a:lnTo>
                  <a:pt x="731659" y="296659"/>
                </a:lnTo>
                <a:lnTo>
                  <a:pt x="731659" y="0"/>
                </a:lnTo>
                <a:close/>
              </a:path>
            </a:pathLst>
          </a:custGeom>
          <a:ln w="15240">
            <a:solidFill>
              <a:srgbClr val="646264"/>
            </a:solidFill>
          </a:ln>
        </p:spPr>
        <p:txBody>
          <a:bodyPr wrap="square" lIns="0" tIns="0" rIns="0" bIns="0" rtlCol="0"/>
          <a:lstStyle/>
          <a:p>
            <a:endParaRPr/>
          </a:p>
        </p:txBody>
      </p:sp>
      <p:sp>
        <p:nvSpPr>
          <p:cNvPr id="38" name="bg object 38"/>
          <p:cNvSpPr/>
          <p:nvPr/>
        </p:nvSpPr>
        <p:spPr>
          <a:xfrm>
            <a:off x="3753992" y="4047769"/>
            <a:ext cx="781050" cy="297180"/>
          </a:xfrm>
          <a:custGeom>
            <a:avLst/>
            <a:gdLst/>
            <a:ahLst/>
            <a:cxnLst/>
            <a:rect l="l" t="t" r="r" b="b"/>
            <a:pathLst>
              <a:path w="781050" h="297179">
                <a:moveTo>
                  <a:pt x="780973" y="0"/>
                </a:moveTo>
                <a:lnTo>
                  <a:pt x="0" y="0"/>
                </a:lnTo>
                <a:lnTo>
                  <a:pt x="0" y="296659"/>
                </a:lnTo>
                <a:lnTo>
                  <a:pt x="780973" y="296659"/>
                </a:lnTo>
                <a:lnTo>
                  <a:pt x="780973" y="0"/>
                </a:lnTo>
                <a:close/>
              </a:path>
            </a:pathLst>
          </a:custGeom>
          <a:solidFill>
            <a:srgbClr val="B9DFC2"/>
          </a:solidFill>
        </p:spPr>
        <p:txBody>
          <a:bodyPr wrap="square" lIns="0" tIns="0" rIns="0" bIns="0" rtlCol="0"/>
          <a:lstStyle/>
          <a:p>
            <a:endParaRPr/>
          </a:p>
        </p:txBody>
      </p:sp>
      <p:sp>
        <p:nvSpPr>
          <p:cNvPr id="39" name="bg object 39"/>
          <p:cNvSpPr/>
          <p:nvPr/>
        </p:nvSpPr>
        <p:spPr>
          <a:xfrm>
            <a:off x="3753992" y="4047769"/>
            <a:ext cx="3444875" cy="297180"/>
          </a:xfrm>
          <a:custGeom>
            <a:avLst/>
            <a:gdLst/>
            <a:ahLst/>
            <a:cxnLst/>
            <a:rect l="l" t="t" r="r" b="b"/>
            <a:pathLst>
              <a:path w="3444875" h="297179">
                <a:moveTo>
                  <a:pt x="0" y="0"/>
                </a:moveTo>
                <a:lnTo>
                  <a:pt x="780973" y="0"/>
                </a:lnTo>
                <a:lnTo>
                  <a:pt x="780973" y="296659"/>
                </a:lnTo>
                <a:lnTo>
                  <a:pt x="0" y="296659"/>
                </a:lnTo>
                <a:lnTo>
                  <a:pt x="0" y="0"/>
                </a:lnTo>
                <a:close/>
              </a:path>
              <a:path w="3444875" h="297179">
                <a:moveTo>
                  <a:pt x="780986" y="0"/>
                </a:moveTo>
                <a:lnTo>
                  <a:pt x="3444671" y="0"/>
                </a:lnTo>
                <a:lnTo>
                  <a:pt x="3444671" y="296659"/>
                </a:lnTo>
                <a:lnTo>
                  <a:pt x="780986" y="296659"/>
                </a:lnTo>
                <a:lnTo>
                  <a:pt x="780986" y="0"/>
                </a:lnTo>
                <a:close/>
              </a:path>
            </a:pathLst>
          </a:custGeom>
          <a:ln w="15240">
            <a:solidFill>
              <a:srgbClr val="646264"/>
            </a:solidFill>
          </a:ln>
        </p:spPr>
        <p:txBody>
          <a:bodyPr wrap="square" lIns="0" tIns="0" rIns="0" bIns="0" rtlCol="0"/>
          <a:lstStyle/>
          <a:p>
            <a:endParaRPr/>
          </a:p>
        </p:txBody>
      </p:sp>
      <p:sp>
        <p:nvSpPr>
          <p:cNvPr id="40" name="bg object 40"/>
          <p:cNvSpPr/>
          <p:nvPr/>
        </p:nvSpPr>
        <p:spPr>
          <a:xfrm>
            <a:off x="1173314" y="5290058"/>
            <a:ext cx="852169" cy="273685"/>
          </a:xfrm>
          <a:custGeom>
            <a:avLst/>
            <a:gdLst/>
            <a:ahLst/>
            <a:cxnLst/>
            <a:rect l="l" t="t" r="r" b="b"/>
            <a:pathLst>
              <a:path w="852169" h="273685">
                <a:moveTo>
                  <a:pt x="852131" y="0"/>
                </a:moveTo>
                <a:lnTo>
                  <a:pt x="0" y="0"/>
                </a:lnTo>
                <a:lnTo>
                  <a:pt x="0" y="273507"/>
                </a:lnTo>
                <a:lnTo>
                  <a:pt x="852131" y="273507"/>
                </a:lnTo>
                <a:lnTo>
                  <a:pt x="852131" y="0"/>
                </a:lnTo>
                <a:close/>
              </a:path>
            </a:pathLst>
          </a:custGeom>
          <a:solidFill>
            <a:srgbClr val="E8F4E8"/>
          </a:solidFill>
        </p:spPr>
        <p:txBody>
          <a:bodyPr wrap="square" lIns="0" tIns="0" rIns="0" bIns="0" rtlCol="0"/>
          <a:lstStyle/>
          <a:p>
            <a:endParaRPr/>
          </a:p>
        </p:txBody>
      </p:sp>
      <p:sp>
        <p:nvSpPr>
          <p:cNvPr id="41" name="bg object 41"/>
          <p:cNvSpPr/>
          <p:nvPr/>
        </p:nvSpPr>
        <p:spPr>
          <a:xfrm>
            <a:off x="1173314" y="5290058"/>
            <a:ext cx="852169" cy="273685"/>
          </a:xfrm>
          <a:custGeom>
            <a:avLst/>
            <a:gdLst/>
            <a:ahLst/>
            <a:cxnLst/>
            <a:rect l="l" t="t" r="r" b="b"/>
            <a:pathLst>
              <a:path w="852169" h="273685">
                <a:moveTo>
                  <a:pt x="0" y="0"/>
                </a:moveTo>
                <a:lnTo>
                  <a:pt x="852131" y="0"/>
                </a:lnTo>
                <a:lnTo>
                  <a:pt x="852131" y="273507"/>
                </a:lnTo>
                <a:lnTo>
                  <a:pt x="0" y="273507"/>
                </a:lnTo>
                <a:lnTo>
                  <a:pt x="0" y="0"/>
                </a:lnTo>
                <a:close/>
              </a:path>
            </a:pathLst>
          </a:custGeom>
          <a:ln w="12700">
            <a:solidFill>
              <a:srgbClr val="646264"/>
            </a:solidFill>
          </a:ln>
        </p:spPr>
        <p:txBody>
          <a:bodyPr wrap="square" lIns="0" tIns="0" rIns="0" bIns="0" rtlCol="0"/>
          <a:lstStyle/>
          <a:p>
            <a:endParaRPr/>
          </a:p>
        </p:txBody>
      </p:sp>
      <p:sp>
        <p:nvSpPr>
          <p:cNvPr id="42" name="bg object 42"/>
          <p:cNvSpPr/>
          <p:nvPr/>
        </p:nvSpPr>
        <p:spPr>
          <a:xfrm>
            <a:off x="1173314" y="5563552"/>
            <a:ext cx="852169" cy="273685"/>
          </a:xfrm>
          <a:custGeom>
            <a:avLst/>
            <a:gdLst/>
            <a:ahLst/>
            <a:cxnLst/>
            <a:rect l="l" t="t" r="r" b="b"/>
            <a:pathLst>
              <a:path w="852169" h="273685">
                <a:moveTo>
                  <a:pt x="852131" y="0"/>
                </a:moveTo>
                <a:lnTo>
                  <a:pt x="0" y="0"/>
                </a:lnTo>
                <a:lnTo>
                  <a:pt x="0" y="273507"/>
                </a:lnTo>
                <a:lnTo>
                  <a:pt x="852131" y="273507"/>
                </a:lnTo>
                <a:lnTo>
                  <a:pt x="852131" y="0"/>
                </a:lnTo>
                <a:close/>
              </a:path>
            </a:pathLst>
          </a:custGeom>
          <a:solidFill>
            <a:srgbClr val="E8F4E8"/>
          </a:solidFill>
        </p:spPr>
        <p:txBody>
          <a:bodyPr wrap="square" lIns="0" tIns="0" rIns="0" bIns="0" rtlCol="0"/>
          <a:lstStyle/>
          <a:p>
            <a:endParaRPr/>
          </a:p>
        </p:txBody>
      </p:sp>
      <p:sp>
        <p:nvSpPr>
          <p:cNvPr id="43" name="bg object 43"/>
          <p:cNvSpPr/>
          <p:nvPr/>
        </p:nvSpPr>
        <p:spPr>
          <a:xfrm>
            <a:off x="1173314" y="5563552"/>
            <a:ext cx="852169" cy="273685"/>
          </a:xfrm>
          <a:custGeom>
            <a:avLst/>
            <a:gdLst/>
            <a:ahLst/>
            <a:cxnLst/>
            <a:rect l="l" t="t" r="r" b="b"/>
            <a:pathLst>
              <a:path w="852169" h="273685">
                <a:moveTo>
                  <a:pt x="0" y="0"/>
                </a:moveTo>
                <a:lnTo>
                  <a:pt x="852131" y="0"/>
                </a:lnTo>
                <a:lnTo>
                  <a:pt x="852131" y="273507"/>
                </a:lnTo>
                <a:lnTo>
                  <a:pt x="0" y="273507"/>
                </a:lnTo>
                <a:lnTo>
                  <a:pt x="0" y="0"/>
                </a:lnTo>
                <a:close/>
              </a:path>
            </a:pathLst>
          </a:custGeom>
          <a:ln w="12700">
            <a:solidFill>
              <a:srgbClr val="646264"/>
            </a:solidFill>
          </a:ln>
        </p:spPr>
        <p:txBody>
          <a:bodyPr wrap="square" lIns="0" tIns="0" rIns="0" bIns="0" rtlCol="0"/>
          <a:lstStyle/>
          <a:p>
            <a:endParaRPr/>
          </a:p>
        </p:txBody>
      </p:sp>
      <p:sp>
        <p:nvSpPr>
          <p:cNvPr id="44" name="bg object 44"/>
          <p:cNvSpPr/>
          <p:nvPr/>
        </p:nvSpPr>
        <p:spPr>
          <a:xfrm>
            <a:off x="1173314" y="5837046"/>
            <a:ext cx="852169" cy="273685"/>
          </a:xfrm>
          <a:custGeom>
            <a:avLst/>
            <a:gdLst/>
            <a:ahLst/>
            <a:cxnLst/>
            <a:rect l="l" t="t" r="r" b="b"/>
            <a:pathLst>
              <a:path w="852169" h="273685">
                <a:moveTo>
                  <a:pt x="852131" y="0"/>
                </a:moveTo>
                <a:lnTo>
                  <a:pt x="0" y="0"/>
                </a:lnTo>
                <a:lnTo>
                  <a:pt x="0" y="273507"/>
                </a:lnTo>
                <a:lnTo>
                  <a:pt x="852131" y="273507"/>
                </a:lnTo>
                <a:lnTo>
                  <a:pt x="852131" y="0"/>
                </a:lnTo>
                <a:close/>
              </a:path>
            </a:pathLst>
          </a:custGeom>
          <a:solidFill>
            <a:srgbClr val="E8F4E8"/>
          </a:solidFill>
        </p:spPr>
        <p:txBody>
          <a:bodyPr wrap="square" lIns="0" tIns="0" rIns="0" bIns="0" rtlCol="0"/>
          <a:lstStyle/>
          <a:p>
            <a:endParaRPr/>
          </a:p>
        </p:txBody>
      </p:sp>
      <p:sp>
        <p:nvSpPr>
          <p:cNvPr id="45" name="bg object 45"/>
          <p:cNvSpPr/>
          <p:nvPr/>
        </p:nvSpPr>
        <p:spPr>
          <a:xfrm>
            <a:off x="1173314" y="5837046"/>
            <a:ext cx="852169" cy="273685"/>
          </a:xfrm>
          <a:custGeom>
            <a:avLst/>
            <a:gdLst/>
            <a:ahLst/>
            <a:cxnLst/>
            <a:rect l="l" t="t" r="r" b="b"/>
            <a:pathLst>
              <a:path w="852169" h="273685">
                <a:moveTo>
                  <a:pt x="0" y="0"/>
                </a:moveTo>
                <a:lnTo>
                  <a:pt x="852131" y="0"/>
                </a:lnTo>
                <a:lnTo>
                  <a:pt x="852131" y="273507"/>
                </a:lnTo>
                <a:lnTo>
                  <a:pt x="0" y="273507"/>
                </a:lnTo>
                <a:lnTo>
                  <a:pt x="0" y="0"/>
                </a:lnTo>
                <a:close/>
              </a:path>
            </a:pathLst>
          </a:custGeom>
          <a:ln w="12700">
            <a:solidFill>
              <a:srgbClr val="646264"/>
            </a:solidFill>
          </a:ln>
        </p:spPr>
        <p:txBody>
          <a:bodyPr wrap="square" lIns="0" tIns="0" rIns="0" bIns="0" rtlCol="0"/>
          <a:lstStyle/>
          <a:p>
            <a:endParaRPr/>
          </a:p>
        </p:txBody>
      </p:sp>
      <p:sp>
        <p:nvSpPr>
          <p:cNvPr id="46" name="bg object 46"/>
          <p:cNvSpPr/>
          <p:nvPr/>
        </p:nvSpPr>
        <p:spPr>
          <a:xfrm>
            <a:off x="992314" y="5290058"/>
            <a:ext cx="181610" cy="821055"/>
          </a:xfrm>
          <a:custGeom>
            <a:avLst/>
            <a:gdLst/>
            <a:ahLst/>
            <a:cxnLst/>
            <a:rect l="l" t="t" r="r" b="b"/>
            <a:pathLst>
              <a:path w="181609" h="821054">
                <a:moveTo>
                  <a:pt x="181000" y="0"/>
                </a:moveTo>
                <a:lnTo>
                  <a:pt x="0" y="0"/>
                </a:lnTo>
                <a:lnTo>
                  <a:pt x="0" y="820483"/>
                </a:lnTo>
                <a:lnTo>
                  <a:pt x="181000" y="820483"/>
                </a:lnTo>
                <a:lnTo>
                  <a:pt x="181000" y="0"/>
                </a:lnTo>
                <a:close/>
              </a:path>
            </a:pathLst>
          </a:custGeom>
          <a:solidFill>
            <a:srgbClr val="B9DFC2"/>
          </a:solidFill>
        </p:spPr>
        <p:txBody>
          <a:bodyPr wrap="square" lIns="0" tIns="0" rIns="0" bIns="0" rtlCol="0"/>
          <a:lstStyle/>
          <a:p>
            <a:endParaRPr/>
          </a:p>
        </p:txBody>
      </p:sp>
      <p:sp>
        <p:nvSpPr>
          <p:cNvPr id="47" name="bg object 47"/>
          <p:cNvSpPr/>
          <p:nvPr/>
        </p:nvSpPr>
        <p:spPr>
          <a:xfrm>
            <a:off x="992314" y="5290058"/>
            <a:ext cx="181610" cy="821055"/>
          </a:xfrm>
          <a:custGeom>
            <a:avLst/>
            <a:gdLst/>
            <a:ahLst/>
            <a:cxnLst/>
            <a:rect l="l" t="t" r="r" b="b"/>
            <a:pathLst>
              <a:path w="181609" h="821054">
                <a:moveTo>
                  <a:pt x="0" y="0"/>
                </a:moveTo>
                <a:lnTo>
                  <a:pt x="181000" y="0"/>
                </a:lnTo>
                <a:lnTo>
                  <a:pt x="181000" y="820483"/>
                </a:lnTo>
                <a:lnTo>
                  <a:pt x="0" y="820483"/>
                </a:lnTo>
                <a:lnTo>
                  <a:pt x="0" y="0"/>
                </a:lnTo>
                <a:close/>
              </a:path>
            </a:pathLst>
          </a:custGeom>
          <a:ln w="12699">
            <a:solidFill>
              <a:srgbClr val="646264"/>
            </a:solidFill>
          </a:ln>
        </p:spPr>
        <p:txBody>
          <a:bodyPr wrap="square" lIns="0" tIns="0" rIns="0" bIns="0" rtlCol="0"/>
          <a:lstStyle/>
          <a:p>
            <a:endParaRPr/>
          </a:p>
        </p:txBody>
      </p:sp>
      <p:sp>
        <p:nvSpPr>
          <p:cNvPr id="48" name="bg object 48"/>
          <p:cNvSpPr/>
          <p:nvPr/>
        </p:nvSpPr>
        <p:spPr>
          <a:xfrm>
            <a:off x="4656772" y="5290058"/>
            <a:ext cx="925830" cy="273685"/>
          </a:xfrm>
          <a:custGeom>
            <a:avLst/>
            <a:gdLst/>
            <a:ahLst/>
            <a:cxnLst/>
            <a:rect l="l" t="t" r="r" b="b"/>
            <a:pathLst>
              <a:path w="925829" h="273685">
                <a:moveTo>
                  <a:pt x="925525" y="0"/>
                </a:moveTo>
                <a:lnTo>
                  <a:pt x="0" y="0"/>
                </a:lnTo>
                <a:lnTo>
                  <a:pt x="0" y="273507"/>
                </a:lnTo>
                <a:lnTo>
                  <a:pt x="925525" y="273507"/>
                </a:lnTo>
                <a:lnTo>
                  <a:pt x="925525" y="0"/>
                </a:lnTo>
                <a:close/>
              </a:path>
            </a:pathLst>
          </a:custGeom>
          <a:solidFill>
            <a:srgbClr val="E8F4E8"/>
          </a:solidFill>
        </p:spPr>
        <p:txBody>
          <a:bodyPr wrap="square" lIns="0" tIns="0" rIns="0" bIns="0" rtlCol="0"/>
          <a:lstStyle/>
          <a:p>
            <a:endParaRPr/>
          </a:p>
        </p:txBody>
      </p:sp>
      <p:sp>
        <p:nvSpPr>
          <p:cNvPr id="49" name="bg object 49"/>
          <p:cNvSpPr/>
          <p:nvPr/>
        </p:nvSpPr>
        <p:spPr>
          <a:xfrm>
            <a:off x="4656772" y="5290058"/>
            <a:ext cx="925830" cy="273685"/>
          </a:xfrm>
          <a:custGeom>
            <a:avLst/>
            <a:gdLst/>
            <a:ahLst/>
            <a:cxnLst/>
            <a:rect l="l" t="t" r="r" b="b"/>
            <a:pathLst>
              <a:path w="925829" h="273685">
                <a:moveTo>
                  <a:pt x="0" y="0"/>
                </a:moveTo>
                <a:lnTo>
                  <a:pt x="925525" y="0"/>
                </a:lnTo>
                <a:lnTo>
                  <a:pt x="925525" y="273507"/>
                </a:lnTo>
                <a:lnTo>
                  <a:pt x="0" y="273507"/>
                </a:lnTo>
                <a:lnTo>
                  <a:pt x="0" y="0"/>
                </a:lnTo>
                <a:close/>
              </a:path>
            </a:pathLst>
          </a:custGeom>
          <a:ln w="12700">
            <a:solidFill>
              <a:srgbClr val="646264"/>
            </a:solidFill>
          </a:ln>
        </p:spPr>
        <p:txBody>
          <a:bodyPr wrap="square" lIns="0" tIns="0" rIns="0" bIns="0" rtlCol="0"/>
          <a:lstStyle/>
          <a:p>
            <a:endParaRPr/>
          </a:p>
        </p:txBody>
      </p:sp>
      <p:sp>
        <p:nvSpPr>
          <p:cNvPr id="50" name="bg object 50"/>
          <p:cNvSpPr/>
          <p:nvPr/>
        </p:nvSpPr>
        <p:spPr>
          <a:xfrm>
            <a:off x="4656772" y="5837046"/>
            <a:ext cx="925830" cy="273685"/>
          </a:xfrm>
          <a:custGeom>
            <a:avLst/>
            <a:gdLst/>
            <a:ahLst/>
            <a:cxnLst/>
            <a:rect l="l" t="t" r="r" b="b"/>
            <a:pathLst>
              <a:path w="925829" h="273685">
                <a:moveTo>
                  <a:pt x="925525" y="0"/>
                </a:moveTo>
                <a:lnTo>
                  <a:pt x="0" y="0"/>
                </a:lnTo>
                <a:lnTo>
                  <a:pt x="0" y="273507"/>
                </a:lnTo>
                <a:lnTo>
                  <a:pt x="925525" y="273507"/>
                </a:lnTo>
                <a:lnTo>
                  <a:pt x="925525" y="0"/>
                </a:lnTo>
                <a:close/>
              </a:path>
            </a:pathLst>
          </a:custGeom>
          <a:solidFill>
            <a:srgbClr val="E8F4E8"/>
          </a:solidFill>
        </p:spPr>
        <p:txBody>
          <a:bodyPr wrap="square" lIns="0" tIns="0" rIns="0" bIns="0" rtlCol="0"/>
          <a:lstStyle/>
          <a:p>
            <a:endParaRPr/>
          </a:p>
        </p:txBody>
      </p:sp>
      <p:sp>
        <p:nvSpPr>
          <p:cNvPr id="51" name="bg object 51"/>
          <p:cNvSpPr/>
          <p:nvPr/>
        </p:nvSpPr>
        <p:spPr>
          <a:xfrm>
            <a:off x="2025446" y="5290058"/>
            <a:ext cx="5171440" cy="821055"/>
          </a:xfrm>
          <a:custGeom>
            <a:avLst/>
            <a:gdLst/>
            <a:ahLst/>
            <a:cxnLst/>
            <a:rect l="l" t="t" r="r" b="b"/>
            <a:pathLst>
              <a:path w="5171440" h="821054">
                <a:moveTo>
                  <a:pt x="2631325" y="546989"/>
                </a:moveTo>
                <a:lnTo>
                  <a:pt x="3556850" y="546989"/>
                </a:lnTo>
                <a:lnTo>
                  <a:pt x="3556850" y="820496"/>
                </a:lnTo>
                <a:lnTo>
                  <a:pt x="2631325" y="820496"/>
                </a:lnTo>
                <a:lnTo>
                  <a:pt x="2631325" y="546989"/>
                </a:lnTo>
                <a:close/>
              </a:path>
              <a:path w="5171440" h="821054">
                <a:moveTo>
                  <a:pt x="0" y="0"/>
                </a:moveTo>
                <a:lnTo>
                  <a:pt x="2631325" y="0"/>
                </a:lnTo>
                <a:lnTo>
                  <a:pt x="2631325" y="273507"/>
                </a:lnTo>
                <a:lnTo>
                  <a:pt x="0" y="273507"/>
                </a:lnTo>
                <a:lnTo>
                  <a:pt x="0" y="0"/>
                </a:lnTo>
                <a:close/>
              </a:path>
              <a:path w="5171440" h="821054">
                <a:moveTo>
                  <a:pt x="3556863" y="0"/>
                </a:moveTo>
                <a:lnTo>
                  <a:pt x="5171427" y="0"/>
                </a:lnTo>
                <a:lnTo>
                  <a:pt x="5171427" y="273507"/>
                </a:lnTo>
                <a:lnTo>
                  <a:pt x="3556863" y="273507"/>
                </a:lnTo>
                <a:lnTo>
                  <a:pt x="3556863" y="0"/>
                </a:lnTo>
                <a:close/>
              </a:path>
              <a:path w="5171440" h="821054">
                <a:moveTo>
                  <a:pt x="0" y="273494"/>
                </a:moveTo>
                <a:lnTo>
                  <a:pt x="5171427" y="273494"/>
                </a:lnTo>
                <a:lnTo>
                  <a:pt x="5171427" y="547001"/>
                </a:lnTo>
                <a:lnTo>
                  <a:pt x="0" y="547001"/>
                </a:lnTo>
                <a:lnTo>
                  <a:pt x="0" y="273494"/>
                </a:lnTo>
                <a:close/>
              </a:path>
              <a:path w="5171440" h="821054">
                <a:moveTo>
                  <a:pt x="0" y="546989"/>
                </a:moveTo>
                <a:lnTo>
                  <a:pt x="2631325" y="546989"/>
                </a:lnTo>
                <a:lnTo>
                  <a:pt x="2631325" y="820496"/>
                </a:lnTo>
                <a:lnTo>
                  <a:pt x="0" y="820496"/>
                </a:lnTo>
                <a:lnTo>
                  <a:pt x="0" y="546989"/>
                </a:lnTo>
                <a:close/>
              </a:path>
              <a:path w="5171440" h="821054">
                <a:moveTo>
                  <a:pt x="3556863" y="546989"/>
                </a:moveTo>
                <a:lnTo>
                  <a:pt x="5171427" y="546989"/>
                </a:lnTo>
                <a:lnTo>
                  <a:pt x="5171427" y="820496"/>
                </a:lnTo>
                <a:lnTo>
                  <a:pt x="3556863" y="820496"/>
                </a:lnTo>
                <a:lnTo>
                  <a:pt x="3556863" y="546989"/>
                </a:lnTo>
                <a:close/>
              </a:path>
            </a:pathLst>
          </a:custGeom>
          <a:ln w="12700">
            <a:solidFill>
              <a:srgbClr val="646264"/>
            </a:solidFill>
          </a:ln>
        </p:spPr>
        <p:txBody>
          <a:bodyPr wrap="square" lIns="0" tIns="0" rIns="0" bIns="0" rtlCol="0"/>
          <a:lstStyle/>
          <a:p>
            <a:endParaRPr/>
          </a:p>
        </p:txBody>
      </p:sp>
      <p:pic>
        <p:nvPicPr>
          <p:cNvPr id="52" name="bg object 52"/>
          <p:cNvPicPr/>
          <p:nvPr/>
        </p:nvPicPr>
        <p:blipFill>
          <a:blip r:embed="rId7" cstate="print"/>
          <a:stretch>
            <a:fillRect/>
          </a:stretch>
        </p:blipFill>
        <p:spPr>
          <a:xfrm>
            <a:off x="7510271" y="365760"/>
            <a:ext cx="49733" cy="3529584"/>
          </a:xfrm>
          <a:prstGeom prst="rect">
            <a:avLst/>
          </a:prstGeom>
        </p:spPr>
      </p:pic>
      <p:sp>
        <p:nvSpPr>
          <p:cNvPr id="53" name="bg object 53"/>
          <p:cNvSpPr/>
          <p:nvPr/>
        </p:nvSpPr>
        <p:spPr>
          <a:xfrm>
            <a:off x="358660" y="360007"/>
            <a:ext cx="4473575" cy="295275"/>
          </a:xfrm>
          <a:custGeom>
            <a:avLst/>
            <a:gdLst/>
            <a:ahLst/>
            <a:cxnLst/>
            <a:rect l="l" t="t" r="r" b="b"/>
            <a:pathLst>
              <a:path w="4473575" h="295275">
                <a:moveTo>
                  <a:pt x="4473003" y="0"/>
                </a:moveTo>
                <a:lnTo>
                  <a:pt x="0" y="0"/>
                </a:lnTo>
                <a:lnTo>
                  <a:pt x="0" y="295148"/>
                </a:lnTo>
                <a:lnTo>
                  <a:pt x="4473003" y="295148"/>
                </a:lnTo>
                <a:lnTo>
                  <a:pt x="4473003" y="0"/>
                </a:lnTo>
                <a:close/>
              </a:path>
            </a:pathLst>
          </a:custGeom>
          <a:solidFill>
            <a:srgbClr val="2CB874"/>
          </a:solidFill>
        </p:spPr>
        <p:txBody>
          <a:bodyPr wrap="square" lIns="0" tIns="0" rIns="0" bIns="0" rtlCol="0"/>
          <a:lstStyle/>
          <a:p>
            <a:endParaRPr/>
          </a:p>
        </p:txBody>
      </p:sp>
      <p:sp>
        <p:nvSpPr>
          <p:cNvPr id="54" name="bg object 54"/>
          <p:cNvSpPr/>
          <p:nvPr/>
        </p:nvSpPr>
        <p:spPr>
          <a:xfrm>
            <a:off x="4952619" y="360007"/>
            <a:ext cx="2249170" cy="605155"/>
          </a:xfrm>
          <a:custGeom>
            <a:avLst/>
            <a:gdLst/>
            <a:ahLst/>
            <a:cxnLst/>
            <a:rect l="l" t="t" r="r" b="b"/>
            <a:pathLst>
              <a:path w="2249170" h="605155">
                <a:moveTo>
                  <a:pt x="2248636" y="0"/>
                </a:moveTo>
                <a:lnTo>
                  <a:pt x="0" y="0"/>
                </a:lnTo>
                <a:lnTo>
                  <a:pt x="0" y="604837"/>
                </a:lnTo>
                <a:lnTo>
                  <a:pt x="2248636" y="604837"/>
                </a:lnTo>
                <a:lnTo>
                  <a:pt x="2248636" y="0"/>
                </a:lnTo>
                <a:close/>
              </a:path>
            </a:pathLst>
          </a:custGeom>
          <a:solidFill>
            <a:srgbClr val="F1413E"/>
          </a:solidFill>
        </p:spPr>
        <p:txBody>
          <a:bodyPr wrap="square" lIns="0" tIns="0" rIns="0" bIns="0" rtlCol="0"/>
          <a:lstStyle/>
          <a:p>
            <a:endParaRPr/>
          </a:p>
        </p:txBody>
      </p:sp>
      <p:pic>
        <p:nvPicPr>
          <p:cNvPr id="55" name="bg object 55"/>
          <p:cNvPicPr/>
          <p:nvPr/>
        </p:nvPicPr>
        <p:blipFill>
          <a:blip r:embed="rId8" cstate="print"/>
          <a:stretch>
            <a:fillRect/>
          </a:stretch>
        </p:blipFill>
        <p:spPr>
          <a:xfrm>
            <a:off x="5576315" y="411442"/>
            <a:ext cx="320243" cy="157149"/>
          </a:xfrm>
          <a:prstGeom prst="rect">
            <a:avLst/>
          </a:prstGeom>
        </p:spPr>
      </p:pic>
      <p:sp>
        <p:nvSpPr>
          <p:cNvPr id="56" name="bg object 56"/>
          <p:cNvSpPr/>
          <p:nvPr/>
        </p:nvSpPr>
        <p:spPr>
          <a:xfrm>
            <a:off x="5922581" y="411924"/>
            <a:ext cx="650240" cy="157480"/>
          </a:xfrm>
          <a:custGeom>
            <a:avLst/>
            <a:gdLst/>
            <a:ahLst/>
            <a:cxnLst/>
            <a:rect l="l" t="t" r="r" b="b"/>
            <a:pathLst>
              <a:path w="650240" h="157479">
                <a:moveTo>
                  <a:pt x="82232" y="495"/>
                </a:moveTo>
                <a:lnTo>
                  <a:pt x="57302" y="495"/>
                </a:lnTo>
                <a:lnTo>
                  <a:pt x="57302" y="20421"/>
                </a:lnTo>
                <a:lnTo>
                  <a:pt x="82232" y="20421"/>
                </a:lnTo>
                <a:lnTo>
                  <a:pt x="82232" y="495"/>
                </a:lnTo>
                <a:close/>
              </a:path>
              <a:path w="650240" h="157479">
                <a:moveTo>
                  <a:pt x="139852" y="21018"/>
                </a:moveTo>
                <a:lnTo>
                  <a:pt x="114922" y="21018"/>
                </a:lnTo>
                <a:lnTo>
                  <a:pt x="114922" y="42608"/>
                </a:lnTo>
                <a:lnTo>
                  <a:pt x="114922" y="59118"/>
                </a:lnTo>
                <a:lnTo>
                  <a:pt x="82232" y="59118"/>
                </a:lnTo>
                <a:lnTo>
                  <a:pt x="82232" y="42608"/>
                </a:lnTo>
                <a:lnTo>
                  <a:pt x="114922" y="42608"/>
                </a:lnTo>
                <a:lnTo>
                  <a:pt x="114922" y="21018"/>
                </a:lnTo>
                <a:lnTo>
                  <a:pt x="57302" y="21018"/>
                </a:lnTo>
                <a:lnTo>
                  <a:pt x="57302" y="42608"/>
                </a:lnTo>
                <a:lnTo>
                  <a:pt x="57302" y="59118"/>
                </a:lnTo>
                <a:lnTo>
                  <a:pt x="57302" y="79438"/>
                </a:lnTo>
                <a:lnTo>
                  <a:pt x="57302" y="97218"/>
                </a:lnTo>
                <a:lnTo>
                  <a:pt x="24765" y="97218"/>
                </a:lnTo>
                <a:lnTo>
                  <a:pt x="24765" y="79438"/>
                </a:lnTo>
                <a:lnTo>
                  <a:pt x="57302" y="79438"/>
                </a:lnTo>
                <a:lnTo>
                  <a:pt x="57302" y="59118"/>
                </a:lnTo>
                <a:lnTo>
                  <a:pt x="24765" y="59118"/>
                </a:lnTo>
                <a:lnTo>
                  <a:pt x="24765" y="42608"/>
                </a:lnTo>
                <a:lnTo>
                  <a:pt x="57302" y="42608"/>
                </a:lnTo>
                <a:lnTo>
                  <a:pt x="57302" y="21018"/>
                </a:lnTo>
                <a:lnTo>
                  <a:pt x="0" y="21018"/>
                </a:lnTo>
                <a:lnTo>
                  <a:pt x="0" y="42608"/>
                </a:lnTo>
                <a:lnTo>
                  <a:pt x="0" y="59118"/>
                </a:lnTo>
                <a:lnTo>
                  <a:pt x="0" y="79438"/>
                </a:lnTo>
                <a:lnTo>
                  <a:pt x="0" y="97218"/>
                </a:lnTo>
                <a:lnTo>
                  <a:pt x="0" y="120078"/>
                </a:lnTo>
                <a:lnTo>
                  <a:pt x="57302" y="120078"/>
                </a:lnTo>
                <a:lnTo>
                  <a:pt x="57302" y="155359"/>
                </a:lnTo>
                <a:lnTo>
                  <a:pt x="82232" y="155359"/>
                </a:lnTo>
                <a:lnTo>
                  <a:pt x="82232" y="120078"/>
                </a:lnTo>
                <a:lnTo>
                  <a:pt x="139852" y="120078"/>
                </a:lnTo>
                <a:lnTo>
                  <a:pt x="139852" y="97358"/>
                </a:lnTo>
                <a:lnTo>
                  <a:pt x="139852" y="97218"/>
                </a:lnTo>
                <a:lnTo>
                  <a:pt x="139852" y="79883"/>
                </a:lnTo>
                <a:lnTo>
                  <a:pt x="114922" y="79883"/>
                </a:lnTo>
                <a:lnTo>
                  <a:pt x="114922" y="97218"/>
                </a:lnTo>
                <a:lnTo>
                  <a:pt x="82232" y="97218"/>
                </a:lnTo>
                <a:lnTo>
                  <a:pt x="82232" y="79438"/>
                </a:lnTo>
                <a:lnTo>
                  <a:pt x="139852" y="79438"/>
                </a:lnTo>
                <a:lnTo>
                  <a:pt x="139852" y="59639"/>
                </a:lnTo>
                <a:lnTo>
                  <a:pt x="139852" y="59118"/>
                </a:lnTo>
                <a:lnTo>
                  <a:pt x="139852" y="42608"/>
                </a:lnTo>
                <a:lnTo>
                  <a:pt x="139852" y="42481"/>
                </a:lnTo>
                <a:lnTo>
                  <a:pt x="139852" y="21018"/>
                </a:lnTo>
                <a:close/>
              </a:path>
              <a:path w="650240" h="157479">
                <a:moveTo>
                  <a:pt x="208153" y="27292"/>
                </a:moveTo>
                <a:lnTo>
                  <a:pt x="203746" y="22479"/>
                </a:lnTo>
                <a:lnTo>
                  <a:pt x="197662" y="16675"/>
                </a:lnTo>
                <a:lnTo>
                  <a:pt x="189103" y="9652"/>
                </a:lnTo>
                <a:lnTo>
                  <a:pt x="177279" y="1155"/>
                </a:lnTo>
                <a:lnTo>
                  <a:pt x="161099" y="19621"/>
                </a:lnTo>
                <a:lnTo>
                  <a:pt x="173913" y="29387"/>
                </a:lnTo>
                <a:lnTo>
                  <a:pt x="182410" y="36880"/>
                </a:lnTo>
                <a:lnTo>
                  <a:pt x="187718" y="42430"/>
                </a:lnTo>
                <a:lnTo>
                  <a:pt x="190982" y="46405"/>
                </a:lnTo>
                <a:lnTo>
                  <a:pt x="208153" y="27292"/>
                </a:lnTo>
                <a:close/>
              </a:path>
              <a:path w="650240" h="157479">
                <a:moveTo>
                  <a:pt x="318935" y="128092"/>
                </a:moveTo>
                <a:lnTo>
                  <a:pt x="230441" y="128092"/>
                </a:lnTo>
                <a:lnTo>
                  <a:pt x="220472" y="127304"/>
                </a:lnTo>
                <a:lnTo>
                  <a:pt x="212293" y="124650"/>
                </a:lnTo>
                <a:lnTo>
                  <a:pt x="205752" y="119761"/>
                </a:lnTo>
                <a:lnTo>
                  <a:pt x="200723" y="112242"/>
                </a:lnTo>
                <a:lnTo>
                  <a:pt x="200723" y="61112"/>
                </a:lnTo>
                <a:lnTo>
                  <a:pt x="160604" y="61112"/>
                </a:lnTo>
                <a:lnTo>
                  <a:pt x="160604" y="83820"/>
                </a:lnTo>
                <a:lnTo>
                  <a:pt x="176784" y="83820"/>
                </a:lnTo>
                <a:lnTo>
                  <a:pt x="176784" y="117475"/>
                </a:lnTo>
                <a:lnTo>
                  <a:pt x="171335" y="121551"/>
                </a:lnTo>
                <a:lnTo>
                  <a:pt x="169519" y="122529"/>
                </a:lnTo>
                <a:lnTo>
                  <a:pt x="157962" y="128244"/>
                </a:lnTo>
                <a:lnTo>
                  <a:pt x="167538" y="155206"/>
                </a:lnTo>
                <a:lnTo>
                  <a:pt x="171119" y="152641"/>
                </a:lnTo>
                <a:lnTo>
                  <a:pt x="177088" y="147980"/>
                </a:lnTo>
                <a:lnTo>
                  <a:pt x="184137" y="141795"/>
                </a:lnTo>
                <a:lnTo>
                  <a:pt x="190982" y="134620"/>
                </a:lnTo>
                <a:lnTo>
                  <a:pt x="196037" y="139763"/>
                </a:lnTo>
                <a:lnTo>
                  <a:pt x="203962" y="145326"/>
                </a:lnTo>
                <a:lnTo>
                  <a:pt x="215747" y="149796"/>
                </a:lnTo>
                <a:lnTo>
                  <a:pt x="232422" y="151612"/>
                </a:lnTo>
                <a:lnTo>
                  <a:pt x="314325" y="151612"/>
                </a:lnTo>
                <a:lnTo>
                  <a:pt x="317652" y="134620"/>
                </a:lnTo>
                <a:lnTo>
                  <a:pt x="318935" y="128092"/>
                </a:lnTo>
                <a:close/>
              </a:path>
              <a:path w="650240" h="157479">
                <a:moveTo>
                  <a:pt x="319608" y="102273"/>
                </a:moveTo>
                <a:lnTo>
                  <a:pt x="301104" y="83261"/>
                </a:lnTo>
                <a:lnTo>
                  <a:pt x="289864" y="64046"/>
                </a:lnTo>
                <a:lnTo>
                  <a:pt x="288569" y="61849"/>
                </a:lnTo>
                <a:lnTo>
                  <a:pt x="281393" y="36398"/>
                </a:lnTo>
                <a:lnTo>
                  <a:pt x="278980" y="5232"/>
                </a:lnTo>
                <a:lnTo>
                  <a:pt x="218719" y="5232"/>
                </a:lnTo>
                <a:lnTo>
                  <a:pt x="218719" y="29095"/>
                </a:lnTo>
                <a:lnTo>
                  <a:pt x="255536" y="29095"/>
                </a:lnTo>
                <a:lnTo>
                  <a:pt x="248615" y="49860"/>
                </a:lnTo>
                <a:lnTo>
                  <a:pt x="237705" y="70243"/>
                </a:lnTo>
                <a:lnTo>
                  <a:pt x="222707" y="88392"/>
                </a:lnTo>
                <a:lnTo>
                  <a:pt x="203530" y="102438"/>
                </a:lnTo>
                <a:lnTo>
                  <a:pt x="219710" y="124333"/>
                </a:lnTo>
                <a:lnTo>
                  <a:pt x="234226" y="111772"/>
                </a:lnTo>
                <a:lnTo>
                  <a:pt x="246888" y="97434"/>
                </a:lnTo>
                <a:lnTo>
                  <a:pt x="257340" y="81483"/>
                </a:lnTo>
                <a:lnTo>
                  <a:pt x="265277" y="64046"/>
                </a:lnTo>
                <a:lnTo>
                  <a:pt x="269900" y="78689"/>
                </a:lnTo>
                <a:lnTo>
                  <a:pt x="277164" y="93802"/>
                </a:lnTo>
                <a:lnTo>
                  <a:pt x="287883" y="109194"/>
                </a:lnTo>
                <a:lnTo>
                  <a:pt x="302920" y="124663"/>
                </a:lnTo>
                <a:lnTo>
                  <a:pt x="319608" y="102273"/>
                </a:lnTo>
                <a:close/>
              </a:path>
              <a:path w="650240" h="157479">
                <a:moveTo>
                  <a:pt x="347611" y="97701"/>
                </a:moveTo>
                <a:lnTo>
                  <a:pt x="331609" y="95402"/>
                </a:lnTo>
                <a:lnTo>
                  <a:pt x="331152" y="104698"/>
                </a:lnTo>
                <a:lnTo>
                  <a:pt x="330187" y="114630"/>
                </a:lnTo>
                <a:lnTo>
                  <a:pt x="328485" y="125069"/>
                </a:lnTo>
                <a:lnTo>
                  <a:pt x="325831" y="135915"/>
                </a:lnTo>
                <a:lnTo>
                  <a:pt x="341998" y="146215"/>
                </a:lnTo>
                <a:lnTo>
                  <a:pt x="344563" y="134251"/>
                </a:lnTo>
                <a:lnTo>
                  <a:pt x="346227" y="120916"/>
                </a:lnTo>
                <a:lnTo>
                  <a:pt x="347167" y="108115"/>
                </a:lnTo>
                <a:lnTo>
                  <a:pt x="347611" y="97701"/>
                </a:lnTo>
                <a:close/>
              </a:path>
              <a:path w="650240" h="157479">
                <a:moveTo>
                  <a:pt x="393522" y="132981"/>
                </a:moveTo>
                <a:lnTo>
                  <a:pt x="393026" y="123240"/>
                </a:lnTo>
                <a:lnTo>
                  <a:pt x="392226" y="114058"/>
                </a:lnTo>
                <a:lnTo>
                  <a:pt x="391007" y="105029"/>
                </a:lnTo>
                <a:lnTo>
                  <a:pt x="389229" y="95732"/>
                </a:lnTo>
                <a:lnTo>
                  <a:pt x="374523" y="97853"/>
                </a:lnTo>
                <a:lnTo>
                  <a:pt x="375932" y="108242"/>
                </a:lnTo>
                <a:lnTo>
                  <a:pt x="376770" y="118021"/>
                </a:lnTo>
                <a:lnTo>
                  <a:pt x="377050" y="125069"/>
                </a:lnTo>
                <a:lnTo>
                  <a:pt x="377164" y="135597"/>
                </a:lnTo>
                <a:lnTo>
                  <a:pt x="393522" y="132981"/>
                </a:lnTo>
                <a:close/>
              </a:path>
              <a:path w="650240" h="157479">
                <a:moveTo>
                  <a:pt x="485317" y="10452"/>
                </a:moveTo>
                <a:lnTo>
                  <a:pt x="462038" y="10452"/>
                </a:lnTo>
                <a:lnTo>
                  <a:pt x="462038" y="63385"/>
                </a:lnTo>
                <a:lnTo>
                  <a:pt x="462038" y="75806"/>
                </a:lnTo>
                <a:lnTo>
                  <a:pt x="447167" y="75806"/>
                </a:lnTo>
                <a:lnTo>
                  <a:pt x="447167" y="63385"/>
                </a:lnTo>
                <a:lnTo>
                  <a:pt x="462038" y="63385"/>
                </a:lnTo>
                <a:lnTo>
                  <a:pt x="462038" y="10452"/>
                </a:lnTo>
                <a:lnTo>
                  <a:pt x="449656" y="10452"/>
                </a:lnTo>
                <a:lnTo>
                  <a:pt x="449656" y="30721"/>
                </a:lnTo>
                <a:lnTo>
                  <a:pt x="448995" y="35128"/>
                </a:lnTo>
                <a:lnTo>
                  <a:pt x="448005" y="38887"/>
                </a:lnTo>
                <a:lnTo>
                  <a:pt x="446354" y="43129"/>
                </a:lnTo>
                <a:lnTo>
                  <a:pt x="427367" y="43129"/>
                </a:lnTo>
                <a:lnTo>
                  <a:pt x="426529" y="39408"/>
                </a:lnTo>
                <a:lnTo>
                  <a:pt x="426529" y="63385"/>
                </a:lnTo>
                <a:lnTo>
                  <a:pt x="426529" y="75806"/>
                </a:lnTo>
                <a:lnTo>
                  <a:pt x="412000" y="75806"/>
                </a:lnTo>
                <a:lnTo>
                  <a:pt x="412000" y="68287"/>
                </a:lnTo>
                <a:lnTo>
                  <a:pt x="412000" y="66497"/>
                </a:lnTo>
                <a:lnTo>
                  <a:pt x="412000" y="63385"/>
                </a:lnTo>
                <a:lnTo>
                  <a:pt x="426529" y="63385"/>
                </a:lnTo>
                <a:lnTo>
                  <a:pt x="426529" y="39408"/>
                </a:lnTo>
                <a:lnTo>
                  <a:pt x="425716" y="35788"/>
                </a:lnTo>
                <a:lnTo>
                  <a:pt x="424065" y="30721"/>
                </a:lnTo>
                <a:lnTo>
                  <a:pt x="449656" y="30721"/>
                </a:lnTo>
                <a:lnTo>
                  <a:pt x="449656" y="10452"/>
                </a:lnTo>
                <a:lnTo>
                  <a:pt x="448652" y="10452"/>
                </a:lnTo>
                <a:lnTo>
                  <a:pt x="448652" y="495"/>
                </a:lnTo>
                <a:lnTo>
                  <a:pt x="424561" y="495"/>
                </a:lnTo>
                <a:lnTo>
                  <a:pt x="424561" y="10452"/>
                </a:lnTo>
                <a:lnTo>
                  <a:pt x="404241" y="10452"/>
                </a:lnTo>
                <a:lnTo>
                  <a:pt x="404241" y="43129"/>
                </a:lnTo>
                <a:lnTo>
                  <a:pt x="390220" y="43129"/>
                </a:lnTo>
                <a:lnTo>
                  <a:pt x="390220" y="66497"/>
                </a:lnTo>
                <a:lnTo>
                  <a:pt x="387578" y="58483"/>
                </a:lnTo>
                <a:lnTo>
                  <a:pt x="385749" y="54737"/>
                </a:lnTo>
                <a:lnTo>
                  <a:pt x="384441" y="51625"/>
                </a:lnTo>
                <a:lnTo>
                  <a:pt x="369900" y="56692"/>
                </a:lnTo>
                <a:lnTo>
                  <a:pt x="371055" y="59626"/>
                </a:lnTo>
                <a:lnTo>
                  <a:pt x="372224" y="62738"/>
                </a:lnTo>
                <a:lnTo>
                  <a:pt x="373697" y="67475"/>
                </a:lnTo>
                <a:lnTo>
                  <a:pt x="371386" y="67640"/>
                </a:lnTo>
                <a:lnTo>
                  <a:pt x="360667" y="68122"/>
                </a:lnTo>
                <a:lnTo>
                  <a:pt x="358343" y="68287"/>
                </a:lnTo>
                <a:lnTo>
                  <a:pt x="365810" y="59347"/>
                </a:lnTo>
                <a:lnTo>
                  <a:pt x="373748" y="49237"/>
                </a:lnTo>
                <a:lnTo>
                  <a:pt x="380415" y="40195"/>
                </a:lnTo>
                <a:lnTo>
                  <a:pt x="381673" y="38493"/>
                </a:lnTo>
                <a:lnTo>
                  <a:pt x="389051" y="27609"/>
                </a:lnTo>
                <a:lnTo>
                  <a:pt x="389051" y="30721"/>
                </a:lnTo>
                <a:lnTo>
                  <a:pt x="400608" y="30721"/>
                </a:lnTo>
                <a:lnTo>
                  <a:pt x="403593" y="41173"/>
                </a:lnTo>
                <a:lnTo>
                  <a:pt x="404241" y="43129"/>
                </a:lnTo>
                <a:lnTo>
                  <a:pt x="404241" y="10452"/>
                </a:lnTo>
                <a:lnTo>
                  <a:pt x="389051" y="10452"/>
                </a:lnTo>
                <a:lnTo>
                  <a:pt x="389051" y="22390"/>
                </a:lnTo>
                <a:lnTo>
                  <a:pt x="372224" y="16497"/>
                </a:lnTo>
                <a:lnTo>
                  <a:pt x="369722" y="20891"/>
                </a:lnTo>
                <a:lnTo>
                  <a:pt x="366725" y="26022"/>
                </a:lnTo>
                <a:lnTo>
                  <a:pt x="362800" y="32512"/>
                </a:lnTo>
                <a:lnTo>
                  <a:pt x="358025" y="40195"/>
                </a:lnTo>
                <a:lnTo>
                  <a:pt x="354723" y="36601"/>
                </a:lnTo>
                <a:lnTo>
                  <a:pt x="354228" y="36106"/>
                </a:lnTo>
                <a:lnTo>
                  <a:pt x="353060" y="34798"/>
                </a:lnTo>
                <a:lnTo>
                  <a:pt x="355498" y="31203"/>
                </a:lnTo>
                <a:lnTo>
                  <a:pt x="359994" y="24130"/>
                </a:lnTo>
                <a:lnTo>
                  <a:pt x="361238" y="21894"/>
                </a:lnTo>
                <a:lnTo>
                  <a:pt x="365226" y="14757"/>
                </a:lnTo>
                <a:lnTo>
                  <a:pt x="369900" y="4254"/>
                </a:lnTo>
                <a:lnTo>
                  <a:pt x="349605" y="0"/>
                </a:lnTo>
                <a:lnTo>
                  <a:pt x="348043" y="4254"/>
                </a:lnTo>
                <a:lnTo>
                  <a:pt x="345808" y="11112"/>
                </a:lnTo>
                <a:lnTo>
                  <a:pt x="339852" y="21894"/>
                </a:lnTo>
                <a:lnTo>
                  <a:pt x="338035" y="20421"/>
                </a:lnTo>
                <a:lnTo>
                  <a:pt x="337705" y="20104"/>
                </a:lnTo>
                <a:lnTo>
                  <a:pt x="335889" y="18630"/>
                </a:lnTo>
                <a:lnTo>
                  <a:pt x="326326" y="39700"/>
                </a:lnTo>
                <a:lnTo>
                  <a:pt x="329984" y="42583"/>
                </a:lnTo>
                <a:lnTo>
                  <a:pt x="334073" y="46266"/>
                </a:lnTo>
                <a:lnTo>
                  <a:pt x="339039" y="51447"/>
                </a:lnTo>
                <a:lnTo>
                  <a:pt x="345313" y="58813"/>
                </a:lnTo>
                <a:lnTo>
                  <a:pt x="342988" y="61747"/>
                </a:lnTo>
                <a:lnTo>
                  <a:pt x="340182" y="65684"/>
                </a:lnTo>
                <a:lnTo>
                  <a:pt x="337705" y="68783"/>
                </a:lnTo>
                <a:lnTo>
                  <a:pt x="334746" y="68935"/>
                </a:lnTo>
                <a:lnTo>
                  <a:pt x="330454" y="69113"/>
                </a:lnTo>
                <a:lnTo>
                  <a:pt x="328307" y="69113"/>
                </a:lnTo>
                <a:lnTo>
                  <a:pt x="329615" y="90665"/>
                </a:lnTo>
                <a:lnTo>
                  <a:pt x="341503" y="89687"/>
                </a:lnTo>
                <a:lnTo>
                  <a:pt x="351586" y="88544"/>
                </a:lnTo>
                <a:lnTo>
                  <a:pt x="351586" y="155359"/>
                </a:lnTo>
                <a:lnTo>
                  <a:pt x="370738" y="155359"/>
                </a:lnTo>
                <a:lnTo>
                  <a:pt x="370738" y="88544"/>
                </a:lnTo>
                <a:lnTo>
                  <a:pt x="370738" y="86093"/>
                </a:lnTo>
                <a:lnTo>
                  <a:pt x="377825" y="85280"/>
                </a:lnTo>
                <a:lnTo>
                  <a:pt x="378320" y="88874"/>
                </a:lnTo>
                <a:lnTo>
                  <a:pt x="378485" y="89357"/>
                </a:lnTo>
                <a:lnTo>
                  <a:pt x="378815" y="92138"/>
                </a:lnTo>
                <a:lnTo>
                  <a:pt x="396163" y="86258"/>
                </a:lnTo>
                <a:lnTo>
                  <a:pt x="395897" y="85280"/>
                </a:lnTo>
                <a:lnTo>
                  <a:pt x="395325" y="83159"/>
                </a:lnTo>
                <a:lnTo>
                  <a:pt x="395160" y="82829"/>
                </a:lnTo>
                <a:lnTo>
                  <a:pt x="394830" y="81191"/>
                </a:lnTo>
                <a:lnTo>
                  <a:pt x="397967" y="81191"/>
                </a:lnTo>
                <a:lnTo>
                  <a:pt x="397967" y="144741"/>
                </a:lnTo>
                <a:lnTo>
                  <a:pt x="417944" y="144741"/>
                </a:lnTo>
                <a:lnTo>
                  <a:pt x="417944" y="95897"/>
                </a:lnTo>
                <a:lnTo>
                  <a:pt x="426529" y="95897"/>
                </a:lnTo>
                <a:lnTo>
                  <a:pt x="426529" y="155359"/>
                </a:lnTo>
                <a:lnTo>
                  <a:pt x="447167" y="155359"/>
                </a:lnTo>
                <a:lnTo>
                  <a:pt x="447167" y="95897"/>
                </a:lnTo>
                <a:lnTo>
                  <a:pt x="455764" y="95897"/>
                </a:lnTo>
                <a:lnTo>
                  <a:pt x="455764" y="122034"/>
                </a:lnTo>
                <a:lnTo>
                  <a:pt x="447509" y="122034"/>
                </a:lnTo>
                <a:lnTo>
                  <a:pt x="452132" y="144907"/>
                </a:lnTo>
                <a:lnTo>
                  <a:pt x="474916" y="144907"/>
                </a:lnTo>
                <a:lnTo>
                  <a:pt x="476237" y="139522"/>
                </a:lnTo>
                <a:lnTo>
                  <a:pt x="476237" y="95897"/>
                </a:lnTo>
                <a:lnTo>
                  <a:pt x="476237" y="81191"/>
                </a:lnTo>
                <a:lnTo>
                  <a:pt x="483666" y="81191"/>
                </a:lnTo>
                <a:lnTo>
                  <a:pt x="483666" y="75806"/>
                </a:lnTo>
                <a:lnTo>
                  <a:pt x="483666" y="63385"/>
                </a:lnTo>
                <a:lnTo>
                  <a:pt x="483666" y="43129"/>
                </a:lnTo>
                <a:lnTo>
                  <a:pt x="470128" y="43129"/>
                </a:lnTo>
                <a:lnTo>
                  <a:pt x="471779" y="38061"/>
                </a:lnTo>
                <a:lnTo>
                  <a:pt x="473100" y="30721"/>
                </a:lnTo>
                <a:lnTo>
                  <a:pt x="485317" y="30721"/>
                </a:lnTo>
                <a:lnTo>
                  <a:pt x="485317" y="27609"/>
                </a:lnTo>
                <a:lnTo>
                  <a:pt x="485317" y="22390"/>
                </a:lnTo>
                <a:lnTo>
                  <a:pt x="485317" y="10452"/>
                </a:lnTo>
                <a:close/>
              </a:path>
              <a:path w="650240" h="157479">
                <a:moveTo>
                  <a:pt x="649706" y="5892"/>
                </a:moveTo>
                <a:lnTo>
                  <a:pt x="557580" y="5892"/>
                </a:lnTo>
                <a:lnTo>
                  <a:pt x="557580" y="30226"/>
                </a:lnTo>
                <a:lnTo>
                  <a:pt x="583336" y="30226"/>
                </a:lnTo>
                <a:lnTo>
                  <a:pt x="581647" y="66395"/>
                </a:lnTo>
                <a:lnTo>
                  <a:pt x="577278" y="90347"/>
                </a:lnTo>
                <a:lnTo>
                  <a:pt x="570166" y="106235"/>
                </a:lnTo>
                <a:lnTo>
                  <a:pt x="560222" y="118122"/>
                </a:lnTo>
                <a:lnTo>
                  <a:pt x="562114" y="111785"/>
                </a:lnTo>
                <a:lnTo>
                  <a:pt x="563778" y="103733"/>
                </a:lnTo>
                <a:lnTo>
                  <a:pt x="565111" y="94665"/>
                </a:lnTo>
                <a:lnTo>
                  <a:pt x="566000" y="85280"/>
                </a:lnTo>
                <a:lnTo>
                  <a:pt x="546836" y="81038"/>
                </a:lnTo>
                <a:lnTo>
                  <a:pt x="545858" y="101130"/>
                </a:lnTo>
                <a:lnTo>
                  <a:pt x="545020" y="104063"/>
                </a:lnTo>
                <a:lnTo>
                  <a:pt x="534619" y="104063"/>
                </a:lnTo>
                <a:lnTo>
                  <a:pt x="534619" y="64706"/>
                </a:lnTo>
                <a:lnTo>
                  <a:pt x="563854" y="59309"/>
                </a:lnTo>
                <a:lnTo>
                  <a:pt x="562686" y="34963"/>
                </a:lnTo>
                <a:lnTo>
                  <a:pt x="534619" y="40030"/>
                </a:lnTo>
                <a:lnTo>
                  <a:pt x="534619" y="660"/>
                </a:lnTo>
                <a:lnTo>
                  <a:pt x="510032" y="660"/>
                </a:lnTo>
                <a:lnTo>
                  <a:pt x="510032" y="44602"/>
                </a:lnTo>
                <a:lnTo>
                  <a:pt x="497319" y="46888"/>
                </a:lnTo>
                <a:lnTo>
                  <a:pt x="497967" y="71399"/>
                </a:lnTo>
                <a:lnTo>
                  <a:pt x="510032" y="69113"/>
                </a:lnTo>
                <a:lnTo>
                  <a:pt x="510032" y="123190"/>
                </a:lnTo>
                <a:lnTo>
                  <a:pt x="516623" y="128409"/>
                </a:lnTo>
                <a:lnTo>
                  <a:pt x="545020" y="128409"/>
                </a:lnTo>
                <a:lnTo>
                  <a:pt x="547166" y="128079"/>
                </a:lnTo>
                <a:lnTo>
                  <a:pt x="549313" y="127431"/>
                </a:lnTo>
                <a:lnTo>
                  <a:pt x="542886" y="132334"/>
                </a:lnTo>
                <a:lnTo>
                  <a:pt x="533641" y="137071"/>
                </a:lnTo>
                <a:lnTo>
                  <a:pt x="551459" y="157327"/>
                </a:lnTo>
                <a:lnTo>
                  <a:pt x="581444" y="132829"/>
                </a:lnTo>
                <a:lnTo>
                  <a:pt x="598373" y="104686"/>
                </a:lnTo>
                <a:lnTo>
                  <a:pt x="606044" y="71094"/>
                </a:lnTo>
                <a:lnTo>
                  <a:pt x="608266" y="30226"/>
                </a:lnTo>
                <a:lnTo>
                  <a:pt x="624281" y="30226"/>
                </a:lnTo>
                <a:lnTo>
                  <a:pt x="623836" y="76136"/>
                </a:lnTo>
                <a:lnTo>
                  <a:pt x="619328" y="124485"/>
                </a:lnTo>
                <a:lnTo>
                  <a:pt x="615035" y="130695"/>
                </a:lnTo>
                <a:lnTo>
                  <a:pt x="589445" y="130695"/>
                </a:lnTo>
                <a:lnTo>
                  <a:pt x="594233" y="155206"/>
                </a:lnTo>
                <a:lnTo>
                  <a:pt x="630555" y="155206"/>
                </a:lnTo>
                <a:lnTo>
                  <a:pt x="637489" y="151777"/>
                </a:lnTo>
                <a:lnTo>
                  <a:pt x="640626" y="146710"/>
                </a:lnTo>
                <a:lnTo>
                  <a:pt x="645871" y="129857"/>
                </a:lnTo>
                <a:lnTo>
                  <a:pt x="648563" y="101295"/>
                </a:lnTo>
                <a:lnTo>
                  <a:pt x="649554" y="60248"/>
                </a:lnTo>
                <a:lnTo>
                  <a:pt x="649706" y="5892"/>
                </a:lnTo>
                <a:close/>
              </a:path>
            </a:pathLst>
          </a:custGeom>
          <a:solidFill>
            <a:srgbClr val="FFFFFF"/>
          </a:solidFill>
        </p:spPr>
        <p:txBody>
          <a:bodyPr wrap="square" lIns="0" tIns="0" rIns="0" bIns="0" rtlCol="0"/>
          <a:lstStyle/>
          <a:p>
            <a:endParaRPr/>
          </a:p>
        </p:txBody>
      </p:sp>
      <p:sp>
        <p:nvSpPr>
          <p:cNvPr id="57" name="bg object 57"/>
          <p:cNvSpPr/>
          <p:nvPr/>
        </p:nvSpPr>
        <p:spPr>
          <a:xfrm>
            <a:off x="5227345" y="615111"/>
            <a:ext cx="336550" cy="284480"/>
          </a:xfrm>
          <a:custGeom>
            <a:avLst/>
            <a:gdLst/>
            <a:ahLst/>
            <a:cxnLst/>
            <a:rect l="l" t="t" r="r" b="b"/>
            <a:pathLst>
              <a:path w="336550" h="284480">
                <a:moveTo>
                  <a:pt x="117221" y="0"/>
                </a:moveTo>
                <a:lnTo>
                  <a:pt x="64262" y="0"/>
                </a:lnTo>
                <a:lnTo>
                  <a:pt x="0" y="43776"/>
                </a:lnTo>
                <a:lnTo>
                  <a:pt x="7404" y="98869"/>
                </a:lnTo>
                <a:lnTo>
                  <a:pt x="57556" y="63906"/>
                </a:lnTo>
                <a:lnTo>
                  <a:pt x="57556" y="283883"/>
                </a:lnTo>
                <a:lnTo>
                  <a:pt x="117221" y="283883"/>
                </a:lnTo>
                <a:lnTo>
                  <a:pt x="117221" y="0"/>
                </a:lnTo>
                <a:close/>
              </a:path>
              <a:path w="336550" h="284480">
                <a:moveTo>
                  <a:pt x="336105" y="0"/>
                </a:moveTo>
                <a:lnTo>
                  <a:pt x="283146" y="0"/>
                </a:lnTo>
                <a:lnTo>
                  <a:pt x="218884" y="43776"/>
                </a:lnTo>
                <a:lnTo>
                  <a:pt x="226288" y="98869"/>
                </a:lnTo>
                <a:lnTo>
                  <a:pt x="276440" y="63906"/>
                </a:lnTo>
                <a:lnTo>
                  <a:pt x="276440" y="283883"/>
                </a:lnTo>
                <a:lnTo>
                  <a:pt x="336105" y="283883"/>
                </a:lnTo>
                <a:lnTo>
                  <a:pt x="336105" y="0"/>
                </a:lnTo>
                <a:close/>
              </a:path>
            </a:pathLst>
          </a:custGeom>
          <a:solidFill>
            <a:srgbClr val="FFEB43"/>
          </a:solidFill>
        </p:spPr>
        <p:txBody>
          <a:bodyPr wrap="square" lIns="0" tIns="0" rIns="0" bIns="0" rtlCol="0"/>
          <a:lstStyle/>
          <a:p>
            <a:endParaRPr/>
          </a:p>
        </p:txBody>
      </p:sp>
      <p:pic>
        <p:nvPicPr>
          <p:cNvPr id="58" name="bg object 58"/>
          <p:cNvPicPr/>
          <p:nvPr/>
        </p:nvPicPr>
        <p:blipFill>
          <a:blip r:embed="rId9" cstate="print"/>
          <a:stretch>
            <a:fillRect/>
          </a:stretch>
        </p:blipFill>
        <p:spPr>
          <a:xfrm>
            <a:off x="5658891" y="665289"/>
            <a:ext cx="217055" cy="235800"/>
          </a:xfrm>
          <a:prstGeom prst="rect">
            <a:avLst/>
          </a:prstGeom>
        </p:spPr>
      </p:pic>
      <p:sp>
        <p:nvSpPr>
          <p:cNvPr id="59" name="bg object 59"/>
          <p:cNvSpPr/>
          <p:nvPr/>
        </p:nvSpPr>
        <p:spPr>
          <a:xfrm>
            <a:off x="5962866" y="615111"/>
            <a:ext cx="447040" cy="284480"/>
          </a:xfrm>
          <a:custGeom>
            <a:avLst/>
            <a:gdLst/>
            <a:ahLst/>
            <a:cxnLst/>
            <a:rect l="l" t="t" r="r" b="b"/>
            <a:pathLst>
              <a:path w="447039" h="284480">
                <a:moveTo>
                  <a:pt x="117221" y="0"/>
                </a:moveTo>
                <a:lnTo>
                  <a:pt x="64262" y="0"/>
                </a:lnTo>
                <a:lnTo>
                  <a:pt x="0" y="43776"/>
                </a:lnTo>
                <a:lnTo>
                  <a:pt x="7404" y="98869"/>
                </a:lnTo>
                <a:lnTo>
                  <a:pt x="57556" y="63906"/>
                </a:lnTo>
                <a:lnTo>
                  <a:pt x="57556" y="283883"/>
                </a:lnTo>
                <a:lnTo>
                  <a:pt x="117221" y="283883"/>
                </a:lnTo>
                <a:lnTo>
                  <a:pt x="117221" y="0"/>
                </a:lnTo>
                <a:close/>
              </a:path>
              <a:path w="447039" h="284480">
                <a:moveTo>
                  <a:pt x="446722" y="51511"/>
                </a:moveTo>
                <a:lnTo>
                  <a:pt x="405676" y="51511"/>
                </a:lnTo>
                <a:lnTo>
                  <a:pt x="405676" y="89611"/>
                </a:lnTo>
                <a:lnTo>
                  <a:pt x="405676" y="142951"/>
                </a:lnTo>
                <a:lnTo>
                  <a:pt x="405676" y="181051"/>
                </a:lnTo>
                <a:lnTo>
                  <a:pt x="405676" y="238201"/>
                </a:lnTo>
                <a:lnTo>
                  <a:pt x="280212" y="238201"/>
                </a:lnTo>
                <a:lnTo>
                  <a:pt x="280212" y="181051"/>
                </a:lnTo>
                <a:lnTo>
                  <a:pt x="405676" y="181051"/>
                </a:lnTo>
                <a:lnTo>
                  <a:pt x="405676" y="142951"/>
                </a:lnTo>
                <a:lnTo>
                  <a:pt x="280212" y="142951"/>
                </a:lnTo>
                <a:lnTo>
                  <a:pt x="280212" y="89611"/>
                </a:lnTo>
                <a:lnTo>
                  <a:pt x="405676" y="89611"/>
                </a:lnTo>
                <a:lnTo>
                  <a:pt x="405676" y="51511"/>
                </a:lnTo>
                <a:lnTo>
                  <a:pt x="239928" y="51511"/>
                </a:lnTo>
                <a:lnTo>
                  <a:pt x="239928" y="89611"/>
                </a:lnTo>
                <a:lnTo>
                  <a:pt x="239928" y="142951"/>
                </a:lnTo>
                <a:lnTo>
                  <a:pt x="239928" y="181051"/>
                </a:lnTo>
                <a:lnTo>
                  <a:pt x="239928" y="238201"/>
                </a:lnTo>
                <a:lnTo>
                  <a:pt x="239928" y="276301"/>
                </a:lnTo>
                <a:lnTo>
                  <a:pt x="446722" y="276301"/>
                </a:lnTo>
                <a:lnTo>
                  <a:pt x="446722" y="89433"/>
                </a:lnTo>
                <a:lnTo>
                  <a:pt x="446722" y="51511"/>
                </a:lnTo>
                <a:close/>
              </a:path>
            </a:pathLst>
          </a:custGeom>
          <a:solidFill>
            <a:srgbClr val="FFEB43"/>
          </a:solidFill>
        </p:spPr>
        <p:txBody>
          <a:bodyPr wrap="square" lIns="0" tIns="0" rIns="0" bIns="0" rtlCol="0"/>
          <a:lstStyle/>
          <a:p>
            <a:endParaRPr/>
          </a:p>
        </p:txBody>
      </p:sp>
      <p:pic>
        <p:nvPicPr>
          <p:cNvPr id="60" name="bg object 60"/>
          <p:cNvPicPr/>
          <p:nvPr/>
        </p:nvPicPr>
        <p:blipFill>
          <a:blip r:embed="rId10" cstate="print"/>
          <a:stretch>
            <a:fillRect/>
          </a:stretch>
        </p:blipFill>
        <p:spPr>
          <a:xfrm>
            <a:off x="6497358" y="656323"/>
            <a:ext cx="421360" cy="243484"/>
          </a:xfrm>
          <a:prstGeom prst="rect">
            <a:avLst/>
          </a:prstGeom>
        </p:spPr>
      </p:pic>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9/12/2025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6.png"/><Relationship Id="rId18" Type="http://schemas.openxmlformats.org/officeDocument/2006/relationships/image" Target="../media/image21.png"/><Relationship Id="rId26" Type="http://schemas.openxmlformats.org/officeDocument/2006/relationships/image" Target="../media/image29.png"/><Relationship Id="rId39" Type="http://schemas.openxmlformats.org/officeDocument/2006/relationships/image" Target="../media/image42.png"/><Relationship Id="rId21" Type="http://schemas.openxmlformats.org/officeDocument/2006/relationships/image" Target="../media/image24.png"/><Relationship Id="rId34" Type="http://schemas.openxmlformats.org/officeDocument/2006/relationships/image" Target="../media/image37.png"/><Relationship Id="rId42" Type="http://schemas.openxmlformats.org/officeDocument/2006/relationships/image" Target="../media/image45.png"/><Relationship Id="rId47" Type="http://schemas.openxmlformats.org/officeDocument/2006/relationships/image" Target="../media/image50.png"/><Relationship Id="rId50" Type="http://schemas.openxmlformats.org/officeDocument/2006/relationships/image" Target="../media/image53.png"/><Relationship Id="rId55" Type="http://schemas.openxmlformats.org/officeDocument/2006/relationships/image" Target="../media/image58.png"/><Relationship Id="rId7" Type="http://schemas.openxmlformats.org/officeDocument/2006/relationships/image" Target="../media/image10.png"/><Relationship Id="rId2" Type="http://schemas.openxmlformats.org/officeDocument/2006/relationships/image" Target="../media/image5.png"/><Relationship Id="rId16" Type="http://schemas.openxmlformats.org/officeDocument/2006/relationships/image" Target="../media/image19.png"/><Relationship Id="rId29" Type="http://schemas.openxmlformats.org/officeDocument/2006/relationships/image" Target="../media/image32.png"/><Relationship Id="rId11" Type="http://schemas.openxmlformats.org/officeDocument/2006/relationships/image" Target="../media/image14.png"/><Relationship Id="rId24" Type="http://schemas.openxmlformats.org/officeDocument/2006/relationships/image" Target="../media/image27.png"/><Relationship Id="rId32" Type="http://schemas.openxmlformats.org/officeDocument/2006/relationships/image" Target="../media/image35.png"/><Relationship Id="rId37" Type="http://schemas.openxmlformats.org/officeDocument/2006/relationships/image" Target="../media/image40.png"/><Relationship Id="rId40" Type="http://schemas.openxmlformats.org/officeDocument/2006/relationships/image" Target="../media/image43.png"/><Relationship Id="rId45" Type="http://schemas.openxmlformats.org/officeDocument/2006/relationships/image" Target="../media/image48.png"/><Relationship Id="rId53" Type="http://schemas.openxmlformats.org/officeDocument/2006/relationships/image" Target="../media/image56.png"/><Relationship Id="rId58" Type="http://schemas.openxmlformats.org/officeDocument/2006/relationships/image" Target="../media/image61.png"/><Relationship Id="rId5" Type="http://schemas.openxmlformats.org/officeDocument/2006/relationships/image" Target="../media/image8.png"/><Relationship Id="rId61" Type="http://schemas.openxmlformats.org/officeDocument/2006/relationships/image" Target="../media/image64.png"/><Relationship Id="rId19" Type="http://schemas.openxmlformats.org/officeDocument/2006/relationships/image" Target="../media/image22.png"/><Relationship Id="rId14" Type="http://schemas.openxmlformats.org/officeDocument/2006/relationships/image" Target="../media/image17.png"/><Relationship Id="rId22" Type="http://schemas.openxmlformats.org/officeDocument/2006/relationships/image" Target="../media/image25.png"/><Relationship Id="rId27" Type="http://schemas.openxmlformats.org/officeDocument/2006/relationships/image" Target="../media/image30.png"/><Relationship Id="rId30" Type="http://schemas.openxmlformats.org/officeDocument/2006/relationships/image" Target="../media/image33.png"/><Relationship Id="rId35" Type="http://schemas.openxmlformats.org/officeDocument/2006/relationships/image" Target="../media/image38.png"/><Relationship Id="rId43" Type="http://schemas.openxmlformats.org/officeDocument/2006/relationships/image" Target="../media/image46.png"/><Relationship Id="rId48" Type="http://schemas.openxmlformats.org/officeDocument/2006/relationships/image" Target="../media/image51.png"/><Relationship Id="rId56" Type="http://schemas.openxmlformats.org/officeDocument/2006/relationships/image" Target="../media/image59.png"/><Relationship Id="rId8" Type="http://schemas.openxmlformats.org/officeDocument/2006/relationships/image" Target="../media/image11.png"/><Relationship Id="rId51" Type="http://schemas.openxmlformats.org/officeDocument/2006/relationships/image" Target="../media/image54.png"/><Relationship Id="rId3" Type="http://schemas.openxmlformats.org/officeDocument/2006/relationships/image" Target="../media/image6.png"/><Relationship Id="rId12" Type="http://schemas.openxmlformats.org/officeDocument/2006/relationships/image" Target="../media/image15.png"/><Relationship Id="rId17" Type="http://schemas.openxmlformats.org/officeDocument/2006/relationships/image" Target="../media/image20.png"/><Relationship Id="rId25" Type="http://schemas.openxmlformats.org/officeDocument/2006/relationships/image" Target="../media/image28.png"/><Relationship Id="rId33" Type="http://schemas.openxmlformats.org/officeDocument/2006/relationships/image" Target="../media/image36.png"/><Relationship Id="rId38" Type="http://schemas.openxmlformats.org/officeDocument/2006/relationships/image" Target="../media/image41.png"/><Relationship Id="rId46" Type="http://schemas.openxmlformats.org/officeDocument/2006/relationships/image" Target="../media/image49.png"/><Relationship Id="rId59" Type="http://schemas.openxmlformats.org/officeDocument/2006/relationships/image" Target="../media/image62.png"/><Relationship Id="rId20" Type="http://schemas.openxmlformats.org/officeDocument/2006/relationships/image" Target="../media/image23.png"/><Relationship Id="rId41" Type="http://schemas.openxmlformats.org/officeDocument/2006/relationships/image" Target="../media/image44.png"/><Relationship Id="rId54" Type="http://schemas.openxmlformats.org/officeDocument/2006/relationships/image" Target="../media/image57.png"/><Relationship Id="rId62" Type="http://schemas.openxmlformats.org/officeDocument/2006/relationships/image" Target="../media/image65.png"/><Relationship Id="rId1" Type="http://schemas.openxmlformats.org/officeDocument/2006/relationships/slideLayout" Target="../slideLayouts/slideLayout5.xml"/><Relationship Id="rId6" Type="http://schemas.openxmlformats.org/officeDocument/2006/relationships/image" Target="../media/image9.png"/><Relationship Id="rId15" Type="http://schemas.openxmlformats.org/officeDocument/2006/relationships/image" Target="../media/image18.png"/><Relationship Id="rId23" Type="http://schemas.openxmlformats.org/officeDocument/2006/relationships/image" Target="../media/image26.png"/><Relationship Id="rId28" Type="http://schemas.openxmlformats.org/officeDocument/2006/relationships/image" Target="../media/image31.png"/><Relationship Id="rId36" Type="http://schemas.openxmlformats.org/officeDocument/2006/relationships/image" Target="../media/image39.png"/><Relationship Id="rId49" Type="http://schemas.openxmlformats.org/officeDocument/2006/relationships/image" Target="../media/image52.png"/><Relationship Id="rId57" Type="http://schemas.openxmlformats.org/officeDocument/2006/relationships/image" Target="../media/image60.png"/><Relationship Id="rId10" Type="http://schemas.openxmlformats.org/officeDocument/2006/relationships/image" Target="../media/image13.png"/><Relationship Id="rId31" Type="http://schemas.openxmlformats.org/officeDocument/2006/relationships/image" Target="../media/image34.png"/><Relationship Id="rId44" Type="http://schemas.openxmlformats.org/officeDocument/2006/relationships/image" Target="../media/image47.png"/><Relationship Id="rId52" Type="http://schemas.openxmlformats.org/officeDocument/2006/relationships/image" Target="../media/image55.png"/><Relationship Id="rId60" Type="http://schemas.openxmlformats.org/officeDocument/2006/relationships/image" Target="../media/image63.png"/><Relationship Id="rId4" Type="http://schemas.openxmlformats.org/officeDocument/2006/relationships/image" Target="../media/image7.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21802C85-6051-C56B-4C47-C11630456949}"/>
              </a:ext>
            </a:extLst>
          </p:cNvPr>
          <p:cNvSpPr/>
          <p:nvPr/>
        </p:nvSpPr>
        <p:spPr>
          <a:xfrm>
            <a:off x="27564" y="2314965"/>
            <a:ext cx="7512050" cy="188136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object 3"/>
          <p:cNvGraphicFramePr>
            <a:graphicFrameLocks noGrp="1"/>
          </p:cNvGraphicFramePr>
          <p:nvPr>
            <p:extLst>
              <p:ext uri="{D42A27DB-BD31-4B8C-83A1-F6EECF244321}">
                <p14:modId xmlns:p14="http://schemas.microsoft.com/office/powerpoint/2010/main" val="3050355499"/>
              </p:ext>
            </p:extLst>
          </p:nvPr>
        </p:nvGraphicFramePr>
        <p:xfrm>
          <a:off x="351040" y="6181864"/>
          <a:ext cx="6840855" cy="3401996"/>
        </p:xfrm>
        <a:graphic>
          <a:graphicData uri="http://schemas.openxmlformats.org/drawingml/2006/table">
            <a:tbl>
              <a:tblPr firstRow="1" bandRow="1">
                <a:tableStyleId>{2D5ABB26-0587-4C30-8999-92F81FD0307C}</a:tableStyleId>
              </a:tblPr>
              <a:tblGrid>
                <a:gridCol w="199390">
                  <a:extLst>
                    <a:ext uri="{9D8B030D-6E8A-4147-A177-3AD203B41FA5}">
                      <a16:colId xmlns:a16="http://schemas.microsoft.com/office/drawing/2014/main" val="20000"/>
                    </a:ext>
                  </a:extLst>
                </a:gridCol>
                <a:gridCol w="1123950">
                  <a:extLst>
                    <a:ext uri="{9D8B030D-6E8A-4147-A177-3AD203B41FA5}">
                      <a16:colId xmlns:a16="http://schemas.microsoft.com/office/drawing/2014/main" val="20001"/>
                    </a:ext>
                  </a:extLst>
                </a:gridCol>
                <a:gridCol w="2716530">
                  <a:extLst>
                    <a:ext uri="{9D8B030D-6E8A-4147-A177-3AD203B41FA5}">
                      <a16:colId xmlns:a16="http://schemas.microsoft.com/office/drawing/2014/main" val="20002"/>
                    </a:ext>
                  </a:extLst>
                </a:gridCol>
                <a:gridCol w="1143635">
                  <a:extLst>
                    <a:ext uri="{9D8B030D-6E8A-4147-A177-3AD203B41FA5}">
                      <a16:colId xmlns:a16="http://schemas.microsoft.com/office/drawing/2014/main" val="20003"/>
                    </a:ext>
                  </a:extLst>
                </a:gridCol>
                <a:gridCol w="1657350">
                  <a:extLst>
                    <a:ext uri="{9D8B030D-6E8A-4147-A177-3AD203B41FA5}">
                      <a16:colId xmlns:a16="http://schemas.microsoft.com/office/drawing/2014/main" val="20004"/>
                    </a:ext>
                  </a:extLst>
                </a:gridCol>
              </a:tblGrid>
              <a:tr h="378002">
                <a:tc rowSpan="3">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B9DFC2"/>
                    </a:solidFill>
                  </a:tcPr>
                </a:tc>
                <a:tc>
                  <a:txBody>
                    <a:bodyPr/>
                    <a:lstStyle/>
                    <a:p>
                      <a:pPr>
                        <a:lnSpc>
                          <a:spcPct val="100000"/>
                        </a:lnSpc>
                      </a:pPr>
                      <a:endParaRPr sz="100" dirty="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dirty="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extLst>
                  <a:ext uri="{0D108BD9-81ED-4DB2-BD59-A6C34878D82A}">
                    <a16:rowId xmlns:a16="http://schemas.microsoft.com/office/drawing/2014/main" val="10000"/>
                  </a:ext>
                </a:extLst>
              </a:tr>
              <a:tr h="378002">
                <a:tc vMerge="1">
                  <a:txBody>
                    <a:bodyPr/>
                    <a:lstStyle/>
                    <a:p>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B9DFC2"/>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gridSpan="3">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377990">
                <a:tc vMerge="1">
                  <a:txBody>
                    <a:bodyPr/>
                    <a:lstStyle/>
                    <a:p>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B9DFC2"/>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extLst>
                  <a:ext uri="{0D108BD9-81ED-4DB2-BD59-A6C34878D82A}">
                    <a16:rowId xmlns:a16="http://schemas.microsoft.com/office/drawing/2014/main" val="10002"/>
                  </a:ext>
                </a:extLst>
              </a:tr>
              <a:tr h="377996">
                <a:tc rowSpan="3">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B9DFC2"/>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extLst>
                  <a:ext uri="{0D108BD9-81ED-4DB2-BD59-A6C34878D82A}">
                    <a16:rowId xmlns:a16="http://schemas.microsoft.com/office/drawing/2014/main" val="10003"/>
                  </a:ext>
                </a:extLst>
              </a:tr>
              <a:tr h="378009">
                <a:tc vMerge="1">
                  <a:txBody>
                    <a:bodyPr/>
                    <a:lstStyle/>
                    <a:p>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B9DFC2"/>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gridSpan="3">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377990">
                <a:tc vMerge="1">
                  <a:txBody>
                    <a:bodyPr/>
                    <a:lstStyle/>
                    <a:p>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B9DFC2"/>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extLst>
                  <a:ext uri="{0D108BD9-81ED-4DB2-BD59-A6C34878D82A}">
                    <a16:rowId xmlns:a16="http://schemas.microsoft.com/office/drawing/2014/main" val="10005"/>
                  </a:ext>
                </a:extLst>
              </a:tr>
              <a:tr h="377996">
                <a:tc rowSpan="3">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B9DFC2"/>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extLst>
                  <a:ext uri="{0D108BD9-81ED-4DB2-BD59-A6C34878D82A}">
                    <a16:rowId xmlns:a16="http://schemas.microsoft.com/office/drawing/2014/main" val="10006"/>
                  </a:ext>
                </a:extLst>
              </a:tr>
              <a:tr h="378009">
                <a:tc vMerge="1">
                  <a:txBody>
                    <a:bodyPr/>
                    <a:lstStyle/>
                    <a:p>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B9DFC2"/>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gridSpan="3">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r h="378002">
                <a:tc vMerge="1">
                  <a:txBody>
                    <a:bodyPr/>
                    <a:lstStyle/>
                    <a:p>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B9DFC2"/>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tc>
                  <a:txBody>
                    <a:bodyPr/>
                    <a:lstStyle/>
                    <a:p>
                      <a:pPr>
                        <a:lnSpc>
                          <a:spcPct val="100000"/>
                        </a:lnSpc>
                      </a:pPr>
                      <a:endParaRPr sz="10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solidFill>
                      <a:srgbClr val="E8F4E8"/>
                    </a:solidFill>
                  </a:tcPr>
                </a:tc>
                <a:tc>
                  <a:txBody>
                    <a:bodyPr/>
                    <a:lstStyle/>
                    <a:p>
                      <a:pPr>
                        <a:lnSpc>
                          <a:spcPct val="100000"/>
                        </a:lnSpc>
                      </a:pPr>
                      <a:endParaRPr sz="100" dirty="0">
                        <a:latin typeface="Times New Roman"/>
                        <a:cs typeface="Times New Roman"/>
                      </a:endParaRPr>
                    </a:p>
                  </a:txBody>
                  <a:tcPr marL="0" marR="0" marT="0" marB="0">
                    <a:lnL w="19050">
                      <a:solidFill>
                        <a:srgbClr val="646264"/>
                      </a:solidFill>
                      <a:prstDash val="solid"/>
                    </a:lnL>
                    <a:lnR w="19050">
                      <a:solidFill>
                        <a:srgbClr val="646264"/>
                      </a:solidFill>
                      <a:prstDash val="solid"/>
                    </a:lnR>
                    <a:lnT w="19050">
                      <a:solidFill>
                        <a:srgbClr val="646264"/>
                      </a:solidFill>
                      <a:prstDash val="solid"/>
                    </a:lnT>
                    <a:lnB w="19050">
                      <a:solidFill>
                        <a:srgbClr val="646264"/>
                      </a:solidFill>
                      <a:prstDash val="solid"/>
                    </a:lnB>
                  </a:tcPr>
                </a:tc>
                <a:extLst>
                  <a:ext uri="{0D108BD9-81ED-4DB2-BD59-A6C34878D82A}">
                    <a16:rowId xmlns:a16="http://schemas.microsoft.com/office/drawing/2014/main" val="10008"/>
                  </a:ext>
                </a:extLst>
              </a:tr>
            </a:tbl>
          </a:graphicData>
        </a:graphic>
      </p:graphicFrame>
      <p:sp>
        <p:nvSpPr>
          <p:cNvPr id="25" name="object 25"/>
          <p:cNvSpPr/>
          <p:nvPr/>
        </p:nvSpPr>
        <p:spPr>
          <a:xfrm>
            <a:off x="747293" y="6331343"/>
            <a:ext cx="745490" cy="119380"/>
          </a:xfrm>
          <a:custGeom>
            <a:avLst/>
            <a:gdLst/>
            <a:ahLst/>
            <a:cxnLst/>
            <a:rect l="l" t="t" r="r" b="b"/>
            <a:pathLst>
              <a:path w="745490" h="119379">
                <a:moveTo>
                  <a:pt x="110045" y="63868"/>
                </a:moveTo>
                <a:lnTo>
                  <a:pt x="96469" y="63868"/>
                </a:lnTo>
                <a:lnTo>
                  <a:pt x="96469" y="103238"/>
                </a:lnTo>
                <a:lnTo>
                  <a:pt x="61683" y="103238"/>
                </a:lnTo>
                <a:lnTo>
                  <a:pt x="61683" y="63868"/>
                </a:lnTo>
                <a:lnTo>
                  <a:pt x="61683" y="56248"/>
                </a:lnTo>
                <a:lnTo>
                  <a:pt x="105981" y="56248"/>
                </a:lnTo>
                <a:lnTo>
                  <a:pt x="105981" y="43548"/>
                </a:lnTo>
                <a:lnTo>
                  <a:pt x="105981" y="9258"/>
                </a:lnTo>
                <a:lnTo>
                  <a:pt x="92278" y="9258"/>
                </a:lnTo>
                <a:lnTo>
                  <a:pt x="92278" y="43548"/>
                </a:lnTo>
                <a:lnTo>
                  <a:pt x="61683" y="43548"/>
                </a:lnTo>
                <a:lnTo>
                  <a:pt x="61683" y="9258"/>
                </a:lnTo>
                <a:lnTo>
                  <a:pt x="61683" y="368"/>
                </a:lnTo>
                <a:lnTo>
                  <a:pt x="48234" y="368"/>
                </a:lnTo>
                <a:lnTo>
                  <a:pt x="48234" y="9258"/>
                </a:lnTo>
                <a:lnTo>
                  <a:pt x="48234" y="43548"/>
                </a:lnTo>
                <a:lnTo>
                  <a:pt x="18021" y="43548"/>
                </a:lnTo>
                <a:lnTo>
                  <a:pt x="18021" y="9258"/>
                </a:lnTo>
                <a:lnTo>
                  <a:pt x="4445" y="9258"/>
                </a:lnTo>
                <a:lnTo>
                  <a:pt x="4445" y="43548"/>
                </a:lnTo>
                <a:lnTo>
                  <a:pt x="4445" y="56248"/>
                </a:lnTo>
                <a:lnTo>
                  <a:pt x="48234" y="56248"/>
                </a:lnTo>
                <a:lnTo>
                  <a:pt x="48234" y="63868"/>
                </a:lnTo>
                <a:lnTo>
                  <a:pt x="48234" y="103238"/>
                </a:lnTo>
                <a:lnTo>
                  <a:pt x="13449" y="103238"/>
                </a:lnTo>
                <a:lnTo>
                  <a:pt x="13449" y="63868"/>
                </a:lnTo>
                <a:lnTo>
                  <a:pt x="0" y="63868"/>
                </a:lnTo>
                <a:lnTo>
                  <a:pt x="0" y="103238"/>
                </a:lnTo>
                <a:lnTo>
                  <a:pt x="0" y="115938"/>
                </a:lnTo>
                <a:lnTo>
                  <a:pt x="110045" y="115938"/>
                </a:lnTo>
                <a:lnTo>
                  <a:pt x="110045" y="103238"/>
                </a:lnTo>
                <a:lnTo>
                  <a:pt x="110045" y="63868"/>
                </a:lnTo>
                <a:close/>
              </a:path>
              <a:path w="745490" h="119379">
                <a:moveTo>
                  <a:pt x="242125" y="106362"/>
                </a:moveTo>
                <a:lnTo>
                  <a:pt x="229298" y="103200"/>
                </a:lnTo>
                <a:lnTo>
                  <a:pt x="218897" y="98374"/>
                </a:lnTo>
                <a:lnTo>
                  <a:pt x="227914" y="91897"/>
                </a:lnTo>
                <a:lnTo>
                  <a:pt x="229692" y="90614"/>
                </a:lnTo>
                <a:lnTo>
                  <a:pt x="234759" y="85928"/>
                </a:lnTo>
                <a:lnTo>
                  <a:pt x="227901" y="79705"/>
                </a:lnTo>
                <a:lnTo>
                  <a:pt x="240601" y="79705"/>
                </a:lnTo>
                <a:lnTo>
                  <a:pt x="240601" y="69176"/>
                </a:lnTo>
                <a:lnTo>
                  <a:pt x="222072" y="69176"/>
                </a:lnTo>
                <a:lnTo>
                  <a:pt x="222072" y="79705"/>
                </a:lnTo>
                <a:lnTo>
                  <a:pt x="220548" y="81229"/>
                </a:lnTo>
                <a:lnTo>
                  <a:pt x="212420" y="88849"/>
                </a:lnTo>
                <a:lnTo>
                  <a:pt x="208610" y="91897"/>
                </a:lnTo>
                <a:lnTo>
                  <a:pt x="202514" y="87071"/>
                </a:lnTo>
                <a:lnTo>
                  <a:pt x="199732" y="82626"/>
                </a:lnTo>
                <a:lnTo>
                  <a:pt x="197954" y="79705"/>
                </a:lnTo>
                <a:lnTo>
                  <a:pt x="222072" y="79705"/>
                </a:lnTo>
                <a:lnTo>
                  <a:pt x="222072" y="69176"/>
                </a:lnTo>
                <a:lnTo>
                  <a:pt x="215976" y="69176"/>
                </a:lnTo>
                <a:lnTo>
                  <a:pt x="215976" y="55968"/>
                </a:lnTo>
                <a:lnTo>
                  <a:pt x="235140" y="55968"/>
                </a:lnTo>
                <a:lnTo>
                  <a:pt x="235140" y="45681"/>
                </a:lnTo>
                <a:lnTo>
                  <a:pt x="215976" y="45681"/>
                </a:lnTo>
                <a:lnTo>
                  <a:pt x="215976" y="35661"/>
                </a:lnTo>
                <a:lnTo>
                  <a:pt x="236156" y="35661"/>
                </a:lnTo>
                <a:lnTo>
                  <a:pt x="236156" y="25387"/>
                </a:lnTo>
                <a:lnTo>
                  <a:pt x="236156" y="14719"/>
                </a:lnTo>
                <a:lnTo>
                  <a:pt x="236156" y="4191"/>
                </a:lnTo>
                <a:lnTo>
                  <a:pt x="223088" y="4191"/>
                </a:lnTo>
                <a:lnTo>
                  <a:pt x="223088" y="14719"/>
                </a:lnTo>
                <a:lnTo>
                  <a:pt x="223088" y="25387"/>
                </a:lnTo>
                <a:lnTo>
                  <a:pt x="203796" y="25387"/>
                </a:lnTo>
                <a:lnTo>
                  <a:pt x="203796" y="35661"/>
                </a:lnTo>
                <a:lnTo>
                  <a:pt x="203796" y="45681"/>
                </a:lnTo>
                <a:lnTo>
                  <a:pt x="203796" y="55968"/>
                </a:lnTo>
                <a:lnTo>
                  <a:pt x="203796" y="69176"/>
                </a:lnTo>
                <a:lnTo>
                  <a:pt x="179298" y="69176"/>
                </a:lnTo>
                <a:lnTo>
                  <a:pt x="179298" y="55968"/>
                </a:lnTo>
                <a:lnTo>
                  <a:pt x="203796" y="55968"/>
                </a:lnTo>
                <a:lnTo>
                  <a:pt x="203796" y="45681"/>
                </a:lnTo>
                <a:lnTo>
                  <a:pt x="179298" y="45681"/>
                </a:lnTo>
                <a:lnTo>
                  <a:pt x="179298" y="35661"/>
                </a:lnTo>
                <a:lnTo>
                  <a:pt x="203796" y="35661"/>
                </a:lnTo>
                <a:lnTo>
                  <a:pt x="203796" y="25387"/>
                </a:lnTo>
                <a:lnTo>
                  <a:pt x="167106" y="25387"/>
                </a:lnTo>
                <a:lnTo>
                  <a:pt x="167106" y="35661"/>
                </a:lnTo>
                <a:lnTo>
                  <a:pt x="167106" y="45681"/>
                </a:lnTo>
                <a:lnTo>
                  <a:pt x="149466" y="45681"/>
                </a:lnTo>
                <a:lnTo>
                  <a:pt x="149466" y="55968"/>
                </a:lnTo>
                <a:lnTo>
                  <a:pt x="167106" y="55968"/>
                </a:lnTo>
                <a:lnTo>
                  <a:pt x="167106" y="69176"/>
                </a:lnTo>
                <a:lnTo>
                  <a:pt x="144894" y="69176"/>
                </a:lnTo>
                <a:lnTo>
                  <a:pt x="145021" y="66636"/>
                </a:lnTo>
                <a:lnTo>
                  <a:pt x="145148" y="35661"/>
                </a:lnTo>
                <a:lnTo>
                  <a:pt x="167106" y="35661"/>
                </a:lnTo>
                <a:lnTo>
                  <a:pt x="167106" y="25387"/>
                </a:lnTo>
                <a:lnTo>
                  <a:pt x="145148" y="25387"/>
                </a:lnTo>
                <a:lnTo>
                  <a:pt x="145148" y="14719"/>
                </a:lnTo>
                <a:lnTo>
                  <a:pt x="223088" y="14719"/>
                </a:lnTo>
                <a:lnTo>
                  <a:pt x="223088" y="4191"/>
                </a:lnTo>
                <a:lnTo>
                  <a:pt x="132207" y="4191"/>
                </a:lnTo>
                <a:lnTo>
                  <a:pt x="132207" y="59016"/>
                </a:lnTo>
                <a:lnTo>
                  <a:pt x="131152" y="81229"/>
                </a:lnTo>
                <a:lnTo>
                  <a:pt x="128562" y="95770"/>
                </a:lnTo>
                <a:lnTo>
                  <a:pt x="125234" y="104838"/>
                </a:lnTo>
                <a:lnTo>
                  <a:pt x="122047" y="110426"/>
                </a:lnTo>
                <a:lnTo>
                  <a:pt x="134112" y="118287"/>
                </a:lnTo>
                <a:lnTo>
                  <a:pt x="137922" y="110363"/>
                </a:lnTo>
                <a:lnTo>
                  <a:pt x="140665" y="102184"/>
                </a:lnTo>
                <a:lnTo>
                  <a:pt x="142659" y="92430"/>
                </a:lnTo>
                <a:lnTo>
                  <a:pt x="144259" y="79705"/>
                </a:lnTo>
                <a:lnTo>
                  <a:pt x="160248" y="79705"/>
                </a:lnTo>
                <a:lnTo>
                  <a:pt x="160248" y="104838"/>
                </a:lnTo>
                <a:lnTo>
                  <a:pt x="151625" y="105600"/>
                </a:lnTo>
                <a:lnTo>
                  <a:pt x="148958" y="105727"/>
                </a:lnTo>
                <a:lnTo>
                  <a:pt x="145656" y="105981"/>
                </a:lnTo>
                <a:lnTo>
                  <a:pt x="148704" y="118287"/>
                </a:lnTo>
                <a:lnTo>
                  <a:pt x="158584" y="117335"/>
                </a:lnTo>
                <a:lnTo>
                  <a:pt x="171310" y="115747"/>
                </a:lnTo>
                <a:lnTo>
                  <a:pt x="184353" y="113741"/>
                </a:lnTo>
                <a:lnTo>
                  <a:pt x="195160" y="111569"/>
                </a:lnTo>
                <a:lnTo>
                  <a:pt x="194703" y="103200"/>
                </a:lnTo>
                <a:lnTo>
                  <a:pt x="194525" y="99885"/>
                </a:lnTo>
                <a:lnTo>
                  <a:pt x="188302" y="101041"/>
                </a:lnTo>
                <a:lnTo>
                  <a:pt x="181546" y="102196"/>
                </a:lnTo>
                <a:lnTo>
                  <a:pt x="172948" y="103200"/>
                </a:lnTo>
                <a:lnTo>
                  <a:pt x="172948" y="79705"/>
                </a:lnTo>
                <a:lnTo>
                  <a:pt x="184619" y="79705"/>
                </a:lnTo>
                <a:lnTo>
                  <a:pt x="193611" y="93230"/>
                </a:lnTo>
                <a:lnTo>
                  <a:pt x="203936" y="103378"/>
                </a:lnTo>
                <a:lnTo>
                  <a:pt x="217246" y="111404"/>
                </a:lnTo>
                <a:lnTo>
                  <a:pt x="235140" y="118554"/>
                </a:lnTo>
                <a:lnTo>
                  <a:pt x="242125" y="106362"/>
                </a:lnTo>
                <a:close/>
              </a:path>
              <a:path w="745490" h="119379">
                <a:moveTo>
                  <a:pt x="368363" y="39725"/>
                </a:moveTo>
                <a:lnTo>
                  <a:pt x="303237" y="39725"/>
                </a:lnTo>
                <a:lnTo>
                  <a:pt x="304888" y="36055"/>
                </a:lnTo>
                <a:lnTo>
                  <a:pt x="306044" y="31737"/>
                </a:lnTo>
                <a:lnTo>
                  <a:pt x="297281" y="30721"/>
                </a:lnTo>
                <a:lnTo>
                  <a:pt x="305650" y="29197"/>
                </a:lnTo>
                <a:lnTo>
                  <a:pt x="321906" y="24625"/>
                </a:lnTo>
                <a:lnTo>
                  <a:pt x="331355" y="28460"/>
                </a:lnTo>
                <a:lnTo>
                  <a:pt x="338696" y="31991"/>
                </a:lnTo>
                <a:lnTo>
                  <a:pt x="344182" y="35052"/>
                </a:lnTo>
                <a:lnTo>
                  <a:pt x="348056" y="37439"/>
                </a:lnTo>
                <a:lnTo>
                  <a:pt x="354901" y="27038"/>
                </a:lnTo>
                <a:lnTo>
                  <a:pt x="347408" y="22847"/>
                </a:lnTo>
                <a:lnTo>
                  <a:pt x="337642" y="18288"/>
                </a:lnTo>
                <a:lnTo>
                  <a:pt x="346011" y="14351"/>
                </a:lnTo>
                <a:lnTo>
                  <a:pt x="355155" y="8509"/>
                </a:lnTo>
                <a:lnTo>
                  <a:pt x="344627" y="127"/>
                </a:lnTo>
                <a:lnTo>
                  <a:pt x="335953" y="5257"/>
                </a:lnTo>
                <a:lnTo>
                  <a:pt x="329476" y="8432"/>
                </a:lnTo>
                <a:lnTo>
                  <a:pt x="321271" y="11811"/>
                </a:lnTo>
                <a:lnTo>
                  <a:pt x="308813" y="7886"/>
                </a:lnTo>
                <a:lnTo>
                  <a:pt x="295440" y="4432"/>
                </a:lnTo>
                <a:lnTo>
                  <a:pt x="275323" y="0"/>
                </a:lnTo>
                <a:lnTo>
                  <a:pt x="270497" y="11036"/>
                </a:lnTo>
                <a:lnTo>
                  <a:pt x="285470" y="14236"/>
                </a:lnTo>
                <a:lnTo>
                  <a:pt x="300329" y="17894"/>
                </a:lnTo>
                <a:lnTo>
                  <a:pt x="286677" y="20561"/>
                </a:lnTo>
                <a:lnTo>
                  <a:pt x="274307" y="22250"/>
                </a:lnTo>
                <a:lnTo>
                  <a:pt x="263563" y="23228"/>
                </a:lnTo>
                <a:lnTo>
                  <a:pt x="254749" y="23736"/>
                </a:lnTo>
                <a:lnTo>
                  <a:pt x="258051" y="35788"/>
                </a:lnTo>
                <a:lnTo>
                  <a:pt x="280924" y="33375"/>
                </a:lnTo>
                <a:lnTo>
                  <a:pt x="292836" y="31597"/>
                </a:lnTo>
                <a:lnTo>
                  <a:pt x="291947" y="34264"/>
                </a:lnTo>
                <a:lnTo>
                  <a:pt x="289661" y="39725"/>
                </a:lnTo>
                <a:lnTo>
                  <a:pt x="250317" y="39725"/>
                </a:lnTo>
                <a:lnTo>
                  <a:pt x="250317" y="51790"/>
                </a:lnTo>
                <a:lnTo>
                  <a:pt x="282549" y="51790"/>
                </a:lnTo>
                <a:lnTo>
                  <a:pt x="273926" y="61722"/>
                </a:lnTo>
                <a:lnTo>
                  <a:pt x="264871" y="69596"/>
                </a:lnTo>
                <a:lnTo>
                  <a:pt x="256120" y="75704"/>
                </a:lnTo>
                <a:lnTo>
                  <a:pt x="248412" y="80340"/>
                </a:lnTo>
                <a:lnTo>
                  <a:pt x="256794" y="91897"/>
                </a:lnTo>
                <a:lnTo>
                  <a:pt x="267703" y="84658"/>
                </a:lnTo>
                <a:lnTo>
                  <a:pt x="273926" y="79082"/>
                </a:lnTo>
                <a:lnTo>
                  <a:pt x="273926" y="113982"/>
                </a:lnTo>
                <a:lnTo>
                  <a:pt x="286867" y="113982"/>
                </a:lnTo>
                <a:lnTo>
                  <a:pt x="286867" y="76415"/>
                </a:lnTo>
                <a:lnTo>
                  <a:pt x="309968" y="76415"/>
                </a:lnTo>
                <a:lnTo>
                  <a:pt x="309968" y="119062"/>
                </a:lnTo>
                <a:lnTo>
                  <a:pt x="322922" y="119062"/>
                </a:lnTo>
                <a:lnTo>
                  <a:pt x="322922" y="76415"/>
                </a:lnTo>
                <a:lnTo>
                  <a:pt x="347802" y="76415"/>
                </a:lnTo>
                <a:lnTo>
                  <a:pt x="347802" y="100901"/>
                </a:lnTo>
                <a:lnTo>
                  <a:pt x="346659" y="101409"/>
                </a:lnTo>
                <a:lnTo>
                  <a:pt x="330923" y="101409"/>
                </a:lnTo>
                <a:lnTo>
                  <a:pt x="333197" y="113982"/>
                </a:lnTo>
                <a:lnTo>
                  <a:pt x="359727" y="113982"/>
                </a:lnTo>
                <a:lnTo>
                  <a:pt x="360870" y="106743"/>
                </a:lnTo>
                <a:lnTo>
                  <a:pt x="360870" y="64604"/>
                </a:lnTo>
                <a:lnTo>
                  <a:pt x="322922" y="64604"/>
                </a:lnTo>
                <a:lnTo>
                  <a:pt x="322922" y="55333"/>
                </a:lnTo>
                <a:lnTo>
                  <a:pt x="309968" y="55333"/>
                </a:lnTo>
                <a:lnTo>
                  <a:pt x="309968" y="64604"/>
                </a:lnTo>
                <a:lnTo>
                  <a:pt x="287756" y="64604"/>
                </a:lnTo>
                <a:lnTo>
                  <a:pt x="292836" y="58267"/>
                </a:lnTo>
                <a:lnTo>
                  <a:pt x="296900" y="51790"/>
                </a:lnTo>
                <a:lnTo>
                  <a:pt x="368363" y="51790"/>
                </a:lnTo>
                <a:lnTo>
                  <a:pt x="368363" y="39725"/>
                </a:lnTo>
                <a:close/>
              </a:path>
              <a:path w="745490" h="119379">
                <a:moveTo>
                  <a:pt x="436346" y="8001"/>
                </a:moveTo>
                <a:lnTo>
                  <a:pt x="415010" y="8001"/>
                </a:lnTo>
                <a:lnTo>
                  <a:pt x="415010" y="0"/>
                </a:lnTo>
                <a:lnTo>
                  <a:pt x="402323" y="0"/>
                </a:lnTo>
                <a:lnTo>
                  <a:pt x="402323" y="8001"/>
                </a:lnTo>
                <a:lnTo>
                  <a:pt x="376555" y="8001"/>
                </a:lnTo>
                <a:lnTo>
                  <a:pt x="376555" y="19799"/>
                </a:lnTo>
                <a:lnTo>
                  <a:pt x="384048" y="19799"/>
                </a:lnTo>
                <a:lnTo>
                  <a:pt x="384048" y="55841"/>
                </a:lnTo>
                <a:lnTo>
                  <a:pt x="390271" y="56857"/>
                </a:lnTo>
                <a:lnTo>
                  <a:pt x="425932" y="56857"/>
                </a:lnTo>
                <a:lnTo>
                  <a:pt x="427456" y="44805"/>
                </a:lnTo>
                <a:lnTo>
                  <a:pt x="396227" y="44805"/>
                </a:lnTo>
                <a:lnTo>
                  <a:pt x="396227" y="19799"/>
                </a:lnTo>
                <a:lnTo>
                  <a:pt x="436346" y="19799"/>
                </a:lnTo>
                <a:lnTo>
                  <a:pt x="436346" y="8001"/>
                </a:lnTo>
                <a:close/>
              </a:path>
              <a:path w="745490" h="119379">
                <a:moveTo>
                  <a:pt x="490537" y="3175"/>
                </a:moveTo>
                <a:lnTo>
                  <a:pt x="478358" y="3175"/>
                </a:lnTo>
                <a:lnTo>
                  <a:pt x="478358" y="13068"/>
                </a:lnTo>
                <a:lnTo>
                  <a:pt x="478269" y="15163"/>
                </a:lnTo>
                <a:lnTo>
                  <a:pt x="478129" y="17132"/>
                </a:lnTo>
                <a:lnTo>
                  <a:pt x="478104" y="19418"/>
                </a:lnTo>
                <a:lnTo>
                  <a:pt x="477723" y="19418"/>
                </a:lnTo>
                <a:lnTo>
                  <a:pt x="477723" y="27660"/>
                </a:lnTo>
                <a:lnTo>
                  <a:pt x="477608" y="30835"/>
                </a:lnTo>
                <a:lnTo>
                  <a:pt x="477469" y="33388"/>
                </a:lnTo>
                <a:lnTo>
                  <a:pt x="477469" y="34264"/>
                </a:lnTo>
                <a:lnTo>
                  <a:pt x="450684" y="34264"/>
                </a:lnTo>
                <a:lnTo>
                  <a:pt x="451319" y="30835"/>
                </a:lnTo>
                <a:lnTo>
                  <a:pt x="451573" y="29311"/>
                </a:lnTo>
                <a:lnTo>
                  <a:pt x="451700" y="27660"/>
                </a:lnTo>
                <a:lnTo>
                  <a:pt x="477723" y="27660"/>
                </a:lnTo>
                <a:lnTo>
                  <a:pt x="477723" y="19418"/>
                </a:lnTo>
                <a:lnTo>
                  <a:pt x="452589" y="19418"/>
                </a:lnTo>
                <a:lnTo>
                  <a:pt x="452589" y="17132"/>
                </a:lnTo>
                <a:lnTo>
                  <a:pt x="452767" y="15163"/>
                </a:lnTo>
                <a:lnTo>
                  <a:pt x="452843" y="13068"/>
                </a:lnTo>
                <a:lnTo>
                  <a:pt x="478358" y="13068"/>
                </a:lnTo>
                <a:lnTo>
                  <a:pt x="478358" y="3175"/>
                </a:lnTo>
                <a:lnTo>
                  <a:pt x="440918" y="3175"/>
                </a:lnTo>
                <a:lnTo>
                  <a:pt x="440131" y="24358"/>
                </a:lnTo>
                <a:lnTo>
                  <a:pt x="436511" y="39217"/>
                </a:lnTo>
                <a:lnTo>
                  <a:pt x="431647" y="49047"/>
                </a:lnTo>
                <a:lnTo>
                  <a:pt x="427075" y="55092"/>
                </a:lnTo>
                <a:lnTo>
                  <a:pt x="436968" y="63207"/>
                </a:lnTo>
                <a:lnTo>
                  <a:pt x="439762" y="59905"/>
                </a:lnTo>
                <a:lnTo>
                  <a:pt x="444715" y="53809"/>
                </a:lnTo>
                <a:lnTo>
                  <a:pt x="448525" y="42392"/>
                </a:lnTo>
                <a:lnTo>
                  <a:pt x="476834" y="42392"/>
                </a:lnTo>
                <a:lnTo>
                  <a:pt x="475945" y="49364"/>
                </a:lnTo>
                <a:lnTo>
                  <a:pt x="475564" y="50380"/>
                </a:lnTo>
                <a:lnTo>
                  <a:pt x="454875" y="50380"/>
                </a:lnTo>
                <a:lnTo>
                  <a:pt x="457034" y="61429"/>
                </a:lnTo>
                <a:lnTo>
                  <a:pt x="485089" y="61429"/>
                </a:lnTo>
                <a:lnTo>
                  <a:pt x="487108" y="54825"/>
                </a:lnTo>
                <a:lnTo>
                  <a:pt x="490512" y="13068"/>
                </a:lnTo>
                <a:lnTo>
                  <a:pt x="490537" y="3175"/>
                </a:lnTo>
                <a:close/>
              </a:path>
              <a:path w="745490" h="119379">
                <a:moveTo>
                  <a:pt x="495490" y="103314"/>
                </a:moveTo>
                <a:lnTo>
                  <a:pt x="442302" y="103314"/>
                </a:lnTo>
                <a:lnTo>
                  <a:pt x="442302" y="94691"/>
                </a:lnTo>
                <a:lnTo>
                  <a:pt x="484327" y="94691"/>
                </a:lnTo>
                <a:lnTo>
                  <a:pt x="484327" y="84277"/>
                </a:lnTo>
                <a:lnTo>
                  <a:pt x="442302" y="84277"/>
                </a:lnTo>
                <a:lnTo>
                  <a:pt x="442302" y="76403"/>
                </a:lnTo>
                <a:lnTo>
                  <a:pt x="489521" y="76403"/>
                </a:lnTo>
                <a:lnTo>
                  <a:pt x="489521" y="65493"/>
                </a:lnTo>
                <a:lnTo>
                  <a:pt x="382143" y="65493"/>
                </a:lnTo>
                <a:lnTo>
                  <a:pt x="382143" y="76403"/>
                </a:lnTo>
                <a:lnTo>
                  <a:pt x="429107" y="76403"/>
                </a:lnTo>
                <a:lnTo>
                  <a:pt x="429107" y="84277"/>
                </a:lnTo>
                <a:lnTo>
                  <a:pt x="387223" y="84277"/>
                </a:lnTo>
                <a:lnTo>
                  <a:pt x="387223" y="94691"/>
                </a:lnTo>
                <a:lnTo>
                  <a:pt x="429107" y="94691"/>
                </a:lnTo>
                <a:lnTo>
                  <a:pt x="429107" y="103314"/>
                </a:lnTo>
                <a:lnTo>
                  <a:pt x="376555" y="103314"/>
                </a:lnTo>
                <a:lnTo>
                  <a:pt x="376555" y="114871"/>
                </a:lnTo>
                <a:lnTo>
                  <a:pt x="495490" y="114871"/>
                </a:lnTo>
                <a:lnTo>
                  <a:pt x="495490" y="103314"/>
                </a:lnTo>
                <a:close/>
              </a:path>
              <a:path w="745490" h="119379">
                <a:moveTo>
                  <a:pt x="622744" y="8242"/>
                </a:moveTo>
                <a:lnTo>
                  <a:pt x="581367" y="8242"/>
                </a:lnTo>
                <a:lnTo>
                  <a:pt x="581367" y="19659"/>
                </a:lnTo>
                <a:lnTo>
                  <a:pt x="579716" y="27787"/>
                </a:lnTo>
                <a:lnTo>
                  <a:pt x="577049" y="34404"/>
                </a:lnTo>
                <a:lnTo>
                  <a:pt x="548487" y="34404"/>
                </a:lnTo>
                <a:lnTo>
                  <a:pt x="547471" y="28803"/>
                </a:lnTo>
                <a:lnTo>
                  <a:pt x="546963" y="26517"/>
                </a:lnTo>
                <a:lnTo>
                  <a:pt x="544690" y="19659"/>
                </a:lnTo>
                <a:lnTo>
                  <a:pt x="581367" y="19659"/>
                </a:lnTo>
                <a:lnTo>
                  <a:pt x="581367" y="8242"/>
                </a:lnTo>
                <a:lnTo>
                  <a:pt x="570077" y="8242"/>
                </a:lnTo>
                <a:lnTo>
                  <a:pt x="570077" y="241"/>
                </a:lnTo>
                <a:lnTo>
                  <a:pt x="556234" y="241"/>
                </a:lnTo>
                <a:lnTo>
                  <a:pt x="556234" y="8242"/>
                </a:lnTo>
                <a:lnTo>
                  <a:pt x="543293" y="8242"/>
                </a:lnTo>
                <a:lnTo>
                  <a:pt x="543293" y="45046"/>
                </a:lnTo>
                <a:lnTo>
                  <a:pt x="539572" y="51904"/>
                </a:lnTo>
                <a:lnTo>
                  <a:pt x="534619" y="56261"/>
                </a:lnTo>
                <a:lnTo>
                  <a:pt x="528866" y="58953"/>
                </a:lnTo>
                <a:lnTo>
                  <a:pt x="522732" y="60794"/>
                </a:lnTo>
                <a:lnTo>
                  <a:pt x="522732" y="45046"/>
                </a:lnTo>
                <a:lnTo>
                  <a:pt x="543293" y="45046"/>
                </a:lnTo>
                <a:lnTo>
                  <a:pt x="543293" y="8242"/>
                </a:lnTo>
                <a:lnTo>
                  <a:pt x="503555" y="8242"/>
                </a:lnTo>
                <a:lnTo>
                  <a:pt x="503555" y="19659"/>
                </a:lnTo>
                <a:lnTo>
                  <a:pt x="531609" y="19659"/>
                </a:lnTo>
                <a:lnTo>
                  <a:pt x="532371" y="22085"/>
                </a:lnTo>
                <a:lnTo>
                  <a:pt x="534276" y="27025"/>
                </a:lnTo>
                <a:lnTo>
                  <a:pt x="534911" y="34404"/>
                </a:lnTo>
                <a:lnTo>
                  <a:pt x="509651" y="34404"/>
                </a:lnTo>
                <a:lnTo>
                  <a:pt x="509651" y="119062"/>
                </a:lnTo>
                <a:lnTo>
                  <a:pt x="522732" y="119062"/>
                </a:lnTo>
                <a:lnTo>
                  <a:pt x="522732" y="61048"/>
                </a:lnTo>
                <a:lnTo>
                  <a:pt x="529069" y="71577"/>
                </a:lnTo>
                <a:lnTo>
                  <a:pt x="538480" y="67246"/>
                </a:lnTo>
                <a:lnTo>
                  <a:pt x="546214" y="61798"/>
                </a:lnTo>
                <a:lnTo>
                  <a:pt x="546811" y="61048"/>
                </a:lnTo>
                <a:lnTo>
                  <a:pt x="547027" y="60794"/>
                </a:lnTo>
                <a:lnTo>
                  <a:pt x="552069" y="54610"/>
                </a:lnTo>
                <a:lnTo>
                  <a:pt x="555853" y="45046"/>
                </a:lnTo>
                <a:lnTo>
                  <a:pt x="564489" y="45046"/>
                </a:lnTo>
                <a:lnTo>
                  <a:pt x="564489" y="67767"/>
                </a:lnTo>
                <a:lnTo>
                  <a:pt x="600405" y="67767"/>
                </a:lnTo>
                <a:lnTo>
                  <a:pt x="602691" y="59397"/>
                </a:lnTo>
                <a:lnTo>
                  <a:pt x="602691" y="104711"/>
                </a:lnTo>
                <a:lnTo>
                  <a:pt x="601675" y="106235"/>
                </a:lnTo>
                <a:lnTo>
                  <a:pt x="590384" y="106235"/>
                </a:lnTo>
                <a:lnTo>
                  <a:pt x="590384" y="97713"/>
                </a:lnTo>
                <a:lnTo>
                  <a:pt x="590384" y="83134"/>
                </a:lnTo>
                <a:lnTo>
                  <a:pt x="590384" y="72478"/>
                </a:lnTo>
                <a:lnTo>
                  <a:pt x="578065" y="72478"/>
                </a:lnTo>
                <a:lnTo>
                  <a:pt x="578065" y="83134"/>
                </a:lnTo>
                <a:lnTo>
                  <a:pt x="578065" y="97713"/>
                </a:lnTo>
                <a:lnTo>
                  <a:pt x="546963" y="97713"/>
                </a:lnTo>
                <a:lnTo>
                  <a:pt x="546963" y="83134"/>
                </a:lnTo>
                <a:lnTo>
                  <a:pt x="578065" y="83134"/>
                </a:lnTo>
                <a:lnTo>
                  <a:pt x="578065" y="72478"/>
                </a:lnTo>
                <a:lnTo>
                  <a:pt x="534911" y="72478"/>
                </a:lnTo>
                <a:lnTo>
                  <a:pt x="534911" y="108648"/>
                </a:lnTo>
                <a:lnTo>
                  <a:pt x="586701" y="108648"/>
                </a:lnTo>
                <a:lnTo>
                  <a:pt x="588860" y="119062"/>
                </a:lnTo>
                <a:lnTo>
                  <a:pt x="614362" y="119062"/>
                </a:lnTo>
                <a:lnTo>
                  <a:pt x="615899" y="113728"/>
                </a:lnTo>
                <a:lnTo>
                  <a:pt x="615899" y="106235"/>
                </a:lnTo>
                <a:lnTo>
                  <a:pt x="615899" y="59397"/>
                </a:lnTo>
                <a:lnTo>
                  <a:pt x="615899" y="57746"/>
                </a:lnTo>
                <a:lnTo>
                  <a:pt x="615899" y="52666"/>
                </a:lnTo>
                <a:lnTo>
                  <a:pt x="615899" y="45046"/>
                </a:lnTo>
                <a:lnTo>
                  <a:pt x="615899" y="34404"/>
                </a:lnTo>
                <a:lnTo>
                  <a:pt x="602691" y="34404"/>
                </a:lnTo>
                <a:lnTo>
                  <a:pt x="602691" y="45046"/>
                </a:lnTo>
                <a:lnTo>
                  <a:pt x="602691" y="52666"/>
                </a:lnTo>
                <a:lnTo>
                  <a:pt x="592035" y="49872"/>
                </a:lnTo>
                <a:lnTo>
                  <a:pt x="591527" y="56730"/>
                </a:lnTo>
                <a:lnTo>
                  <a:pt x="590384" y="57746"/>
                </a:lnTo>
                <a:lnTo>
                  <a:pt x="578446" y="57746"/>
                </a:lnTo>
                <a:lnTo>
                  <a:pt x="577532" y="56730"/>
                </a:lnTo>
                <a:lnTo>
                  <a:pt x="577430" y="45046"/>
                </a:lnTo>
                <a:lnTo>
                  <a:pt x="602691" y="45046"/>
                </a:lnTo>
                <a:lnTo>
                  <a:pt x="602691" y="34404"/>
                </a:lnTo>
                <a:lnTo>
                  <a:pt x="590384" y="34404"/>
                </a:lnTo>
                <a:lnTo>
                  <a:pt x="593166" y="27279"/>
                </a:lnTo>
                <a:lnTo>
                  <a:pt x="594702" y="22085"/>
                </a:lnTo>
                <a:lnTo>
                  <a:pt x="595325" y="19659"/>
                </a:lnTo>
                <a:lnTo>
                  <a:pt x="622744" y="19659"/>
                </a:lnTo>
                <a:lnTo>
                  <a:pt x="622744" y="8242"/>
                </a:lnTo>
                <a:close/>
              </a:path>
              <a:path w="745490" h="119379">
                <a:moveTo>
                  <a:pt x="683996" y="59410"/>
                </a:moveTo>
                <a:lnTo>
                  <a:pt x="671817" y="59410"/>
                </a:lnTo>
                <a:lnTo>
                  <a:pt x="671817" y="71069"/>
                </a:lnTo>
                <a:lnTo>
                  <a:pt x="671817" y="104584"/>
                </a:lnTo>
                <a:lnTo>
                  <a:pt x="646684" y="104584"/>
                </a:lnTo>
                <a:lnTo>
                  <a:pt x="646684" y="71069"/>
                </a:lnTo>
                <a:lnTo>
                  <a:pt x="671817" y="71069"/>
                </a:lnTo>
                <a:lnTo>
                  <a:pt x="671817" y="59410"/>
                </a:lnTo>
                <a:lnTo>
                  <a:pt x="634619" y="59410"/>
                </a:lnTo>
                <a:lnTo>
                  <a:pt x="634619" y="116395"/>
                </a:lnTo>
                <a:lnTo>
                  <a:pt x="683996" y="116395"/>
                </a:lnTo>
                <a:lnTo>
                  <a:pt x="683996" y="104584"/>
                </a:lnTo>
                <a:lnTo>
                  <a:pt x="683996" y="71069"/>
                </a:lnTo>
                <a:lnTo>
                  <a:pt x="683996" y="59410"/>
                </a:lnTo>
                <a:close/>
              </a:path>
              <a:path w="745490" h="119379">
                <a:moveTo>
                  <a:pt x="733501" y="3695"/>
                </a:moveTo>
                <a:lnTo>
                  <a:pt x="721182" y="3695"/>
                </a:lnTo>
                <a:lnTo>
                  <a:pt x="721182" y="15621"/>
                </a:lnTo>
                <a:lnTo>
                  <a:pt x="721182" y="37198"/>
                </a:lnTo>
                <a:lnTo>
                  <a:pt x="659257" y="37198"/>
                </a:lnTo>
                <a:lnTo>
                  <a:pt x="659257" y="15621"/>
                </a:lnTo>
                <a:lnTo>
                  <a:pt x="721182" y="15621"/>
                </a:lnTo>
                <a:lnTo>
                  <a:pt x="721182" y="3695"/>
                </a:lnTo>
                <a:lnTo>
                  <a:pt x="646684" y="3695"/>
                </a:lnTo>
                <a:lnTo>
                  <a:pt x="646684" y="49123"/>
                </a:lnTo>
                <a:lnTo>
                  <a:pt x="733501" y="49123"/>
                </a:lnTo>
                <a:lnTo>
                  <a:pt x="733501" y="37198"/>
                </a:lnTo>
                <a:lnTo>
                  <a:pt x="733501" y="15621"/>
                </a:lnTo>
                <a:lnTo>
                  <a:pt x="733501" y="3695"/>
                </a:lnTo>
                <a:close/>
              </a:path>
              <a:path w="745490" h="119379">
                <a:moveTo>
                  <a:pt x="745312" y="59410"/>
                </a:moveTo>
                <a:lnTo>
                  <a:pt x="733120" y="59410"/>
                </a:lnTo>
                <a:lnTo>
                  <a:pt x="733120" y="71069"/>
                </a:lnTo>
                <a:lnTo>
                  <a:pt x="733120" y="104584"/>
                </a:lnTo>
                <a:lnTo>
                  <a:pt x="706081" y="104584"/>
                </a:lnTo>
                <a:lnTo>
                  <a:pt x="706081" y="71069"/>
                </a:lnTo>
                <a:lnTo>
                  <a:pt x="733120" y="71069"/>
                </a:lnTo>
                <a:lnTo>
                  <a:pt x="733120" y="59410"/>
                </a:lnTo>
                <a:lnTo>
                  <a:pt x="693775" y="59410"/>
                </a:lnTo>
                <a:lnTo>
                  <a:pt x="693775" y="116395"/>
                </a:lnTo>
                <a:lnTo>
                  <a:pt x="745312" y="116395"/>
                </a:lnTo>
                <a:lnTo>
                  <a:pt x="745312" y="104584"/>
                </a:lnTo>
                <a:lnTo>
                  <a:pt x="745312" y="71069"/>
                </a:lnTo>
                <a:lnTo>
                  <a:pt x="745312" y="59410"/>
                </a:lnTo>
                <a:close/>
              </a:path>
            </a:pathLst>
          </a:custGeom>
          <a:solidFill>
            <a:srgbClr val="231F1F"/>
          </a:solidFill>
        </p:spPr>
        <p:txBody>
          <a:bodyPr wrap="square" lIns="0" tIns="0" rIns="0" bIns="0" rtlCol="0"/>
          <a:lstStyle/>
          <a:p>
            <a:endParaRPr/>
          </a:p>
        </p:txBody>
      </p:sp>
      <p:pic>
        <p:nvPicPr>
          <p:cNvPr id="26" name="object 26"/>
          <p:cNvPicPr/>
          <p:nvPr/>
        </p:nvPicPr>
        <p:blipFill>
          <a:blip r:embed="rId2" cstate="print"/>
          <a:stretch>
            <a:fillRect/>
          </a:stretch>
        </p:blipFill>
        <p:spPr>
          <a:xfrm>
            <a:off x="932334" y="6707644"/>
            <a:ext cx="120459" cy="119443"/>
          </a:xfrm>
          <a:prstGeom prst="rect">
            <a:avLst/>
          </a:prstGeom>
        </p:spPr>
      </p:pic>
      <p:pic>
        <p:nvPicPr>
          <p:cNvPr id="27" name="object 27"/>
          <p:cNvPicPr/>
          <p:nvPr/>
        </p:nvPicPr>
        <p:blipFill>
          <a:blip r:embed="rId3" cstate="print"/>
          <a:stretch>
            <a:fillRect/>
          </a:stretch>
        </p:blipFill>
        <p:spPr>
          <a:xfrm>
            <a:off x="1185202" y="6707644"/>
            <a:ext cx="122364" cy="119316"/>
          </a:xfrm>
          <a:prstGeom prst="rect">
            <a:avLst/>
          </a:prstGeom>
        </p:spPr>
      </p:pic>
      <p:sp>
        <p:nvSpPr>
          <p:cNvPr id="28" name="object 28"/>
          <p:cNvSpPr/>
          <p:nvPr/>
        </p:nvSpPr>
        <p:spPr>
          <a:xfrm>
            <a:off x="751420" y="7084707"/>
            <a:ext cx="736600" cy="120650"/>
          </a:xfrm>
          <a:custGeom>
            <a:avLst/>
            <a:gdLst/>
            <a:ahLst/>
            <a:cxnLst/>
            <a:rect l="l" t="t" r="r" b="b"/>
            <a:pathLst>
              <a:path w="736600" h="120650">
                <a:moveTo>
                  <a:pt x="25781" y="84658"/>
                </a:moveTo>
                <a:lnTo>
                  <a:pt x="13589" y="81622"/>
                </a:lnTo>
                <a:lnTo>
                  <a:pt x="11772" y="87947"/>
                </a:lnTo>
                <a:lnTo>
                  <a:pt x="9029" y="94538"/>
                </a:lnTo>
                <a:lnTo>
                  <a:pt x="5346" y="101066"/>
                </a:lnTo>
                <a:lnTo>
                  <a:pt x="762" y="107251"/>
                </a:lnTo>
                <a:lnTo>
                  <a:pt x="10287" y="116014"/>
                </a:lnTo>
                <a:lnTo>
                  <a:pt x="15544" y="108800"/>
                </a:lnTo>
                <a:lnTo>
                  <a:pt x="19888" y="100825"/>
                </a:lnTo>
                <a:lnTo>
                  <a:pt x="23304" y="92595"/>
                </a:lnTo>
                <a:lnTo>
                  <a:pt x="25781" y="84658"/>
                </a:lnTo>
                <a:close/>
              </a:path>
              <a:path w="736600" h="120650">
                <a:moveTo>
                  <a:pt x="54838" y="13703"/>
                </a:moveTo>
                <a:lnTo>
                  <a:pt x="36182" y="13703"/>
                </a:lnTo>
                <a:lnTo>
                  <a:pt x="36182" y="1016"/>
                </a:lnTo>
                <a:lnTo>
                  <a:pt x="24879" y="1016"/>
                </a:lnTo>
                <a:lnTo>
                  <a:pt x="24879" y="13703"/>
                </a:lnTo>
                <a:lnTo>
                  <a:pt x="1778" y="13703"/>
                </a:lnTo>
                <a:lnTo>
                  <a:pt x="1778" y="25133"/>
                </a:lnTo>
                <a:lnTo>
                  <a:pt x="24257" y="25133"/>
                </a:lnTo>
                <a:lnTo>
                  <a:pt x="20129" y="31153"/>
                </a:lnTo>
                <a:lnTo>
                  <a:pt x="14262" y="38569"/>
                </a:lnTo>
                <a:lnTo>
                  <a:pt x="7340" y="46253"/>
                </a:lnTo>
                <a:lnTo>
                  <a:pt x="0" y="53060"/>
                </a:lnTo>
                <a:lnTo>
                  <a:pt x="6350" y="63969"/>
                </a:lnTo>
                <a:lnTo>
                  <a:pt x="9702" y="60998"/>
                </a:lnTo>
                <a:lnTo>
                  <a:pt x="14097" y="56489"/>
                </a:lnTo>
                <a:lnTo>
                  <a:pt x="19240" y="49987"/>
                </a:lnTo>
                <a:lnTo>
                  <a:pt x="24879" y="41008"/>
                </a:lnTo>
                <a:lnTo>
                  <a:pt x="24879" y="74637"/>
                </a:lnTo>
                <a:lnTo>
                  <a:pt x="36182" y="74637"/>
                </a:lnTo>
                <a:lnTo>
                  <a:pt x="36182" y="43408"/>
                </a:lnTo>
                <a:lnTo>
                  <a:pt x="41135" y="50393"/>
                </a:lnTo>
                <a:lnTo>
                  <a:pt x="44932" y="53809"/>
                </a:lnTo>
                <a:lnTo>
                  <a:pt x="48247" y="56603"/>
                </a:lnTo>
                <a:lnTo>
                  <a:pt x="54838" y="46456"/>
                </a:lnTo>
                <a:lnTo>
                  <a:pt x="51485" y="43891"/>
                </a:lnTo>
                <a:lnTo>
                  <a:pt x="50927" y="43408"/>
                </a:lnTo>
                <a:lnTo>
                  <a:pt x="48120" y="41008"/>
                </a:lnTo>
                <a:lnTo>
                  <a:pt x="46939" y="40005"/>
                </a:lnTo>
                <a:lnTo>
                  <a:pt x="41668" y="34810"/>
                </a:lnTo>
                <a:lnTo>
                  <a:pt x="36182" y="28308"/>
                </a:lnTo>
                <a:lnTo>
                  <a:pt x="36182" y="25133"/>
                </a:lnTo>
                <a:lnTo>
                  <a:pt x="54838" y="25133"/>
                </a:lnTo>
                <a:lnTo>
                  <a:pt x="54838" y="13703"/>
                </a:lnTo>
                <a:close/>
              </a:path>
              <a:path w="736600" h="120650">
                <a:moveTo>
                  <a:pt x="75399" y="88099"/>
                </a:moveTo>
                <a:lnTo>
                  <a:pt x="71551" y="84632"/>
                </a:lnTo>
                <a:lnTo>
                  <a:pt x="66281" y="80302"/>
                </a:lnTo>
                <a:lnTo>
                  <a:pt x="59893" y="75615"/>
                </a:lnTo>
                <a:lnTo>
                  <a:pt x="52679" y="71081"/>
                </a:lnTo>
                <a:lnTo>
                  <a:pt x="44564" y="80467"/>
                </a:lnTo>
                <a:lnTo>
                  <a:pt x="50850" y="84455"/>
                </a:lnTo>
                <a:lnTo>
                  <a:pt x="57023" y="89014"/>
                </a:lnTo>
                <a:lnTo>
                  <a:pt x="62585" y="93611"/>
                </a:lnTo>
                <a:lnTo>
                  <a:pt x="67030" y="97726"/>
                </a:lnTo>
                <a:lnTo>
                  <a:pt x="75399" y="88099"/>
                </a:lnTo>
                <a:close/>
              </a:path>
              <a:path w="736600" h="120650">
                <a:moveTo>
                  <a:pt x="93421" y="94437"/>
                </a:moveTo>
                <a:lnTo>
                  <a:pt x="81495" y="91008"/>
                </a:lnTo>
                <a:lnTo>
                  <a:pt x="79463" y="101676"/>
                </a:lnTo>
                <a:lnTo>
                  <a:pt x="79209" y="102819"/>
                </a:lnTo>
                <a:lnTo>
                  <a:pt x="77050" y="105219"/>
                </a:lnTo>
                <a:lnTo>
                  <a:pt x="75526" y="105486"/>
                </a:lnTo>
                <a:lnTo>
                  <a:pt x="43421" y="105486"/>
                </a:lnTo>
                <a:lnTo>
                  <a:pt x="42913" y="105219"/>
                </a:lnTo>
                <a:lnTo>
                  <a:pt x="42913" y="85293"/>
                </a:lnTo>
                <a:lnTo>
                  <a:pt x="30467" y="85293"/>
                </a:lnTo>
                <a:lnTo>
                  <a:pt x="30492" y="110959"/>
                </a:lnTo>
                <a:lnTo>
                  <a:pt x="30848" y="117665"/>
                </a:lnTo>
                <a:lnTo>
                  <a:pt x="78574" y="117665"/>
                </a:lnTo>
                <a:lnTo>
                  <a:pt x="85356" y="115874"/>
                </a:lnTo>
                <a:lnTo>
                  <a:pt x="89522" y="110959"/>
                </a:lnTo>
                <a:lnTo>
                  <a:pt x="91300" y="105486"/>
                </a:lnTo>
                <a:lnTo>
                  <a:pt x="91922" y="103581"/>
                </a:lnTo>
                <a:lnTo>
                  <a:pt x="93421" y="94437"/>
                </a:lnTo>
                <a:close/>
              </a:path>
              <a:path w="736600" h="120650">
                <a:moveTo>
                  <a:pt x="115633" y="4711"/>
                </a:moveTo>
                <a:lnTo>
                  <a:pt x="103581" y="4711"/>
                </a:lnTo>
                <a:lnTo>
                  <a:pt x="103581" y="15621"/>
                </a:lnTo>
                <a:lnTo>
                  <a:pt x="103581" y="24371"/>
                </a:lnTo>
                <a:lnTo>
                  <a:pt x="103581" y="33769"/>
                </a:lnTo>
                <a:lnTo>
                  <a:pt x="103581" y="43027"/>
                </a:lnTo>
                <a:lnTo>
                  <a:pt x="103581" y="52793"/>
                </a:lnTo>
                <a:lnTo>
                  <a:pt x="103581" y="61937"/>
                </a:lnTo>
                <a:lnTo>
                  <a:pt x="72986" y="61937"/>
                </a:lnTo>
                <a:lnTo>
                  <a:pt x="72986" y="52793"/>
                </a:lnTo>
                <a:lnTo>
                  <a:pt x="103581" y="52793"/>
                </a:lnTo>
                <a:lnTo>
                  <a:pt x="103581" y="43027"/>
                </a:lnTo>
                <a:lnTo>
                  <a:pt x="72986" y="43027"/>
                </a:lnTo>
                <a:lnTo>
                  <a:pt x="72986" y="33769"/>
                </a:lnTo>
                <a:lnTo>
                  <a:pt x="103581" y="33769"/>
                </a:lnTo>
                <a:lnTo>
                  <a:pt x="103581" y="24371"/>
                </a:lnTo>
                <a:lnTo>
                  <a:pt x="72986" y="24371"/>
                </a:lnTo>
                <a:lnTo>
                  <a:pt x="72986" y="15621"/>
                </a:lnTo>
                <a:lnTo>
                  <a:pt x="103581" y="15621"/>
                </a:lnTo>
                <a:lnTo>
                  <a:pt x="103581" y="4711"/>
                </a:lnTo>
                <a:lnTo>
                  <a:pt x="61175" y="4711"/>
                </a:lnTo>
                <a:lnTo>
                  <a:pt x="61175" y="72732"/>
                </a:lnTo>
                <a:lnTo>
                  <a:pt x="115633" y="72732"/>
                </a:lnTo>
                <a:lnTo>
                  <a:pt x="115633" y="61937"/>
                </a:lnTo>
                <a:lnTo>
                  <a:pt x="115633" y="52793"/>
                </a:lnTo>
                <a:lnTo>
                  <a:pt x="115633" y="43027"/>
                </a:lnTo>
                <a:lnTo>
                  <a:pt x="115633" y="33769"/>
                </a:lnTo>
                <a:lnTo>
                  <a:pt x="115633" y="24371"/>
                </a:lnTo>
                <a:lnTo>
                  <a:pt x="115633" y="15621"/>
                </a:lnTo>
                <a:lnTo>
                  <a:pt x="115633" y="4711"/>
                </a:lnTo>
                <a:close/>
              </a:path>
              <a:path w="736600" h="120650">
                <a:moveTo>
                  <a:pt x="121475" y="106997"/>
                </a:moveTo>
                <a:lnTo>
                  <a:pt x="118452" y="102108"/>
                </a:lnTo>
                <a:lnTo>
                  <a:pt x="113703" y="94983"/>
                </a:lnTo>
                <a:lnTo>
                  <a:pt x="108051" y="87236"/>
                </a:lnTo>
                <a:lnTo>
                  <a:pt x="102311" y="80467"/>
                </a:lnTo>
                <a:lnTo>
                  <a:pt x="93167" y="86690"/>
                </a:lnTo>
                <a:lnTo>
                  <a:pt x="98653" y="94195"/>
                </a:lnTo>
                <a:lnTo>
                  <a:pt x="102603" y="100215"/>
                </a:lnTo>
                <a:lnTo>
                  <a:pt x="106248" y="106616"/>
                </a:lnTo>
                <a:lnTo>
                  <a:pt x="110820" y="115252"/>
                </a:lnTo>
                <a:lnTo>
                  <a:pt x="121475" y="106997"/>
                </a:lnTo>
                <a:close/>
              </a:path>
              <a:path w="736600" h="120650">
                <a:moveTo>
                  <a:pt x="244665" y="11303"/>
                </a:moveTo>
                <a:lnTo>
                  <a:pt x="194906" y="11303"/>
                </a:lnTo>
                <a:lnTo>
                  <a:pt x="194906" y="0"/>
                </a:lnTo>
                <a:lnTo>
                  <a:pt x="180949" y="0"/>
                </a:lnTo>
                <a:lnTo>
                  <a:pt x="180949" y="11303"/>
                </a:lnTo>
                <a:lnTo>
                  <a:pt x="131572" y="11303"/>
                </a:lnTo>
                <a:lnTo>
                  <a:pt x="131572" y="40360"/>
                </a:lnTo>
                <a:lnTo>
                  <a:pt x="144640" y="40360"/>
                </a:lnTo>
                <a:lnTo>
                  <a:pt x="144640" y="23863"/>
                </a:lnTo>
                <a:lnTo>
                  <a:pt x="231597" y="23863"/>
                </a:lnTo>
                <a:lnTo>
                  <a:pt x="231597" y="40360"/>
                </a:lnTo>
                <a:lnTo>
                  <a:pt x="244665" y="40360"/>
                </a:lnTo>
                <a:lnTo>
                  <a:pt x="244665" y="23863"/>
                </a:lnTo>
                <a:lnTo>
                  <a:pt x="244665" y="11303"/>
                </a:lnTo>
                <a:close/>
              </a:path>
              <a:path w="736600" h="120650">
                <a:moveTo>
                  <a:pt x="248729" y="103568"/>
                </a:moveTo>
                <a:lnTo>
                  <a:pt x="198208" y="103568"/>
                </a:lnTo>
                <a:lnTo>
                  <a:pt x="194525" y="103060"/>
                </a:lnTo>
                <a:lnTo>
                  <a:pt x="194525" y="100152"/>
                </a:lnTo>
                <a:lnTo>
                  <a:pt x="194525" y="79959"/>
                </a:lnTo>
                <a:lnTo>
                  <a:pt x="233870" y="79959"/>
                </a:lnTo>
                <a:lnTo>
                  <a:pt x="233870" y="67398"/>
                </a:lnTo>
                <a:lnTo>
                  <a:pt x="194525" y="67398"/>
                </a:lnTo>
                <a:lnTo>
                  <a:pt x="194525" y="48983"/>
                </a:lnTo>
                <a:lnTo>
                  <a:pt x="227025" y="48983"/>
                </a:lnTo>
                <a:lnTo>
                  <a:pt x="227025" y="36296"/>
                </a:lnTo>
                <a:lnTo>
                  <a:pt x="149212" y="36296"/>
                </a:lnTo>
                <a:lnTo>
                  <a:pt x="149212" y="48983"/>
                </a:lnTo>
                <a:lnTo>
                  <a:pt x="181444" y="48983"/>
                </a:lnTo>
                <a:lnTo>
                  <a:pt x="181444" y="100152"/>
                </a:lnTo>
                <a:lnTo>
                  <a:pt x="175768" y="97637"/>
                </a:lnTo>
                <a:lnTo>
                  <a:pt x="170268" y="93929"/>
                </a:lnTo>
                <a:lnTo>
                  <a:pt x="164769" y="88722"/>
                </a:lnTo>
                <a:lnTo>
                  <a:pt x="158864" y="81483"/>
                </a:lnTo>
                <a:lnTo>
                  <a:pt x="161023" y="74764"/>
                </a:lnTo>
                <a:lnTo>
                  <a:pt x="162801" y="68795"/>
                </a:lnTo>
                <a:lnTo>
                  <a:pt x="164058" y="58127"/>
                </a:lnTo>
                <a:lnTo>
                  <a:pt x="150609" y="56095"/>
                </a:lnTo>
                <a:lnTo>
                  <a:pt x="147815" y="71615"/>
                </a:lnTo>
                <a:lnTo>
                  <a:pt x="142760" y="85801"/>
                </a:lnTo>
                <a:lnTo>
                  <a:pt x="135813" y="97853"/>
                </a:lnTo>
                <a:lnTo>
                  <a:pt x="127381" y="106997"/>
                </a:lnTo>
                <a:lnTo>
                  <a:pt x="135509" y="118922"/>
                </a:lnTo>
                <a:lnTo>
                  <a:pt x="141846" y="112801"/>
                </a:lnTo>
                <a:lnTo>
                  <a:pt x="146786" y="106387"/>
                </a:lnTo>
                <a:lnTo>
                  <a:pt x="150660" y="99999"/>
                </a:lnTo>
                <a:lnTo>
                  <a:pt x="153784" y="93929"/>
                </a:lnTo>
                <a:lnTo>
                  <a:pt x="165227" y="105638"/>
                </a:lnTo>
                <a:lnTo>
                  <a:pt x="176428" y="112445"/>
                </a:lnTo>
                <a:lnTo>
                  <a:pt x="187223" y="115620"/>
                </a:lnTo>
                <a:lnTo>
                  <a:pt x="197446" y="116395"/>
                </a:lnTo>
                <a:lnTo>
                  <a:pt x="246062" y="116395"/>
                </a:lnTo>
                <a:lnTo>
                  <a:pt x="248729" y="103568"/>
                </a:lnTo>
                <a:close/>
              </a:path>
              <a:path w="736600" h="120650">
                <a:moveTo>
                  <a:pt x="371157" y="59651"/>
                </a:moveTo>
                <a:lnTo>
                  <a:pt x="355828" y="22847"/>
                </a:lnTo>
                <a:lnTo>
                  <a:pt x="318477" y="9385"/>
                </a:lnTo>
                <a:lnTo>
                  <a:pt x="308076" y="11150"/>
                </a:lnTo>
                <a:lnTo>
                  <a:pt x="308076" y="23482"/>
                </a:lnTo>
                <a:lnTo>
                  <a:pt x="306692" y="37769"/>
                </a:lnTo>
                <a:lnTo>
                  <a:pt x="295503" y="77673"/>
                </a:lnTo>
                <a:lnTo>
                  <a:pt x="288899" y="87591"/>
                </a:lnTo>
                <a:lnTo>
                  <a:pt x="275831" y="87591"/>
                </a:lnTo>
                <a:lnTo>
                  <a:pt x="273164" y="74129"/>
                </a:lnTo>
                <a:lnTo>
                  <a:pt x="273227" y="66382"/>
                </a:lnTo>
                <a:lnTo>
                  <a:pt x="275412" y="51765"/>
                </a:lnTo>
                <a:lnTo>
                  <a:pt x="282054" y="38849"/>
                </a:lnTo>
                <a:lnTo>
                  <a:pt x="292989" y="29070"/>
                </a:lnTo>
                <a:lnTo>
                  <a:pt x="308076" y="23482"/>
                </a:lnTo>
                <a:lnTo>
                  <a:pt x="308076" y="11150"/>
                </a:lnTo>
                <a:lnTo>
                  <a:pt x="295503" y="13284"/>
                </a:lnTo>
                <a:lnTo>
                  <a:pt x="276745" y="24511"/>
                </a:lnTo>
                <a:lnTo>
                  <a:pt x="264096" y="42443"/>
                </a:lnTo>
                <a:lnTo>
                  <a:pt x="259461" y="66382"/>
                </a:lnTo>
                <a:lnTo>
                  <a:pt x="261162" y="80327"/>
                </a:lnTo>
                <a:lnTo>
                  <a:pt x="266001" y="91935"/>
                </a:lnTo>
                <a:lnTo>
                  <a:pt x="273596" y="99885"/>
                </a:lnTo>
                <a:lnTo>
                  <a:pt x="283578" y="102819"/>
                </a:lnTo>
                <a:lnTo>
                  <a:pt x="296405" y="98272"/>
                </a:lnTo>
                <a:lnTo>
                  <a:pt x="304965" y="87591"/>
                </a:lnTo>
                <a:lnTo>
                  <a:pt x="307835" y="84023"/>
                </a:lnTo>
                <a:lnTo>
                  <a:pt x="316725" y="59169"/>
                </a:lnTo>
                <a:lnTo>
                  <a:pt x="321818" y="23482"/>
                </a:lnTo>
                <a:lnTo>
                  <a:pt x="321906" y="22847"/>
                </a:lnTo>
                <a:lnTo>
                  <a:pt x="339267" y="27152"/>
                </a:lnTo>
                <a:lnTo>
                  <a:pt x="349707" y="36309"/>
                </a:lnTo>
                <a:lnTo>
                  <a:pt x="354825" y="47840"/>
                </a:lnTo>
                <a:lnTo>
                  <a:pt x="356171" y="59169"/>
                </a:lnTo>
                <a:lnTo>
                  <a:pt x="356095" y="59651"/>
                </a:lnTo>
                <a:lnTo>
                  <a:pt x="351548" y="79679"/>
                </a:lnTo>
                <a:lnTo>
                  <a:pt x="340347" y="91490"/>
                </a:lnTo>
                <a:lnTo>
                  <a:pt x="326631" y="97167"/>
                </a:lnTo>
                <a:lnTo>
                  <a:pt x="314426" y="99136"/>
                </a:lnTo>
                <a:lnTo>
                  <a:pt x="319112" y="112839"/>
                </a:lnTo>
                <a:lnTo>
                  <a:pt x="331050" y="110909"/>
                </a:lnTo>
                <a:lnTo>
                  <a:pt x="348526" y="103924"/>
                </a:lnTo>
                <a:lnTo>
                  <a:pt x="364299" y="88087"/>
                </a:lnTo>
                <a:lnTo>
                  <a:pt x="371157" y="59651"/>
                </a:lnTo>
                <a:close/>
              </a:path>
              <a:path w="736600" h="120650">
                <a:moveTo>
                  <a:pt x="431012" y="69176"/>
                </a:moveTo>
                <a:lnTo>
                  <a:pt x="416928" y="68160"/>
                </a:lnTo>
                <a:lnTo>
                  <a:pt x="414807" y="85204"/>
                </a:lnTo>
                <a:lnTo>
                  <a:pt x="408203" y="96126"/>
                </a:lnTo>
                <a:lnTo>
                  <a:pt x="397078" y="102908"/>
                </a:lnTo>
                <a:lnTo>
                  <a:pt x="381381" y="107505"/>
                </a:lnTo>
                <a:lnTo>
                  <a:pt x="387477" y="120332"/>
                </a:lnTo>
                <a:lnTo>
                  <a:pt x="406882" y="112877"/>
                </a:lnTo>
                <a:lnTo>
                  <a:pt x="419900" y="103136"/>
                </a:lnTo>
                <a:lnTo>
                  <a:pt x="427596" y="89204"/>
                </a:lnTo>
                <a:lnTo>
                  <a:pt x="431012" y="69176"/>
                </a:lnTo>
                <a:close/>
              </a:path>
              <a:path w="736600" h="120650">
                <a:moveTo>
                  <a:pt x="499300" y="51536"/>
                </a:moveTo>
                <a:lnTo>
                  <a:pt x="385826" y="51536"/>
                </a:lnTo>
                <a:lnTo>
                  <a:pt x="385826" y="76415"/>
                </a:lnTo>
                <a:lnTo>
                  <a:pt x="399275" y="76415"/>
                </a:lnTo>
                <a:lnTo>
                  <a:pt x="399275" y="62953"/>
                </a:lnTo>
                <a:lnTo>
                  <a:pt x="485724" y="62953"/>
                </a:lnTo>
                <a:lnTo>
                  <a:pt x="485724" y="76415"/>
                </a:lnTo>
                <a:lnTo>
                  <a:pt x="499300" y="76415"/>
                </a:lnTo>
                <a:lnTo>
                  <a:pt x="499300" y="62953"/>
                </a:lnTo>
                <a:lnTo>
                  <a:pt x="499300" y="51536"/>
                </a:lnTo>
                <a:close/>
              </a:path>
              <a:path w="736600" h="120650">
                <a:moveTo>
                  <a:pt x="502729" y="10160"/>
                </a:moveTo>
                <a:lnTo>
                  <a:pt x="449541" y="10160"/>
                </a:lnTo>
                <a:lnTo>
                  <a:pt x="449541" y="635"/>
                </a:lnTo>
                <a:lnTo>
                  <a:pt x="436092" y="635"/>
                </a:lnTo>
                <a:lnTo>
                  <a:pt x="436092" y="10160"/>
                </a:lnTo>
                <a:lnTo>
                  <a:pt x="382778" y="10160"/>
                </a:lnTo>
                <a:lnTo>
                  <a:pt x="382778" y="22720"/>
                </a:lnTo>
                <a:lnTo>
                  <a:pt x="436092" y="22720"/>
                </a:lnTo>
                <a:lnTo>
                  <a:pt x="436092" y="32232"/>
                </a:lnTo>
                <a:lnTo>
                  <a:pt x="390144" y="32232"/>
                </a:lnTo>
                <a:lnTo>
                  <a:pt x="390144" y="43535"/>
                </a:lnTo>
                <a:lnTo>
                  <a:pt x="495617" y="43535"/>
                </a:lnTo>
                <a:lnTo>
                  <a:pt x="495617" y="32232"/>
                </a:lnTo>
                <a:lnTo>
                  <a:pt x="449541" y="32232"/>
                </a:lnTo>
                <a:lnTo>
                  <a:pt x="449541" y="22720"/>
                </a:lnTo>
                <a:lnTo>
                  <a:pt x="502729" y="22720"/>
                </a:lnTo>
                <a:lnTo>
                  <a:pt x="502729" y="10160"/>
                </a:lnTo>
                <a:close/>
              </a:path>
              <a:path w="736600" h="120650">
                <a:moveTo>
                  <a:pt x="502983" y="91135"/>
                </a:moveTo>
                <a:lnTo>
                  <a:pt x="489661" y="87960"/>
                </a:lnTo>
                <a:lnTo>
                  <a:pt x="489407" y="89865"/>
                </a:lnTo>
                <a:lnTo>
                  <a:pt x="488645" y="99517"/>
                </a:lnTo>
                <a:lnTo>
                  <a:pt x="487502" y="104203"/>
                </a:lnTo>
                <a:lnTo>
                  <a:pt x="486105" y="105219"/>
                </a:lnTo>
                <a:lnTo>
                  <a:pt x="464146" y="105219"/>
                </a:lnTo>
                <a:lnTo>
                  <a:pt x="464045" y="104203"/>
                </a:lnTo>
                <a:lnTo>
                  <a:pt x="464019" y="68414"/>
                </a:lnTo>
                <a:lnTo>
                  <a:pt x="450938" y="68414"/>
                </a:lnTo>
                <a:lnTo>
                  <a:pt x="450938" y="116522"/>
                </a:lnTo>
                <a:lnTo>
                  <a:pt x="458685" y="117665"/>
                </a:lnTo>
                <a:lnTo>
                  <a:pt x="491312" y="117665"/>
                </a:lnTo>
                <a:lnTo>
                  <a:pt x="496125" y="117157"/>
                </a:lnTo>
                <a:lnTo>
                  <a:pt x="499681" y="110172"/>
                </a:lnTo>
                <a:lnTo>
                  <a:pt x="501332" y="106870"/>
                </a:lnTo>
                <a:lnTo>
                  <a:pt x="501523" y="105219"/>
                </a:lnTo>
                <a:lnTo>
                  <a:pt x="502170" y="99517"/>
                </a:lnTo>
                <a:lnTo>
                  <a:pt x="502983" y="91135"/>
                </a:lnTo>
                <a:close/>
              </a:path>
              <a:path w="736600" h="120650">
                <a:moveTo>
                  <a:pt x="550773" y="44551"/>
                </a:moveTo>
                <a:lnTo>
                  <a:pt x="542518" y="37566"/>
                </a:lnTo>
                <a:lnTo>
                  <a:pt x="540245" y="41135"/>
                </a:lnTo>
                <a:lnTo>
                  <a:pt x="537705" y="45326"/>
                </a:lnTo>
                <a:lnTo>
                  <a:pt x="533768" y="52044"/>
                </a:lnTo>
                <a:lnTo>
                  <a:pt x="534339" y="37566"/>
                </a:lnTo>
                <a:lnTo>
                  <a:pt x="534504" y="35648"/>
                </a:lnTo>
                <a:lnTo>
                  <a:pt x="535647" y="24866"/>
                </a:lnTo>
                <a:lnTo>
                  <a:pt x="537210" y="15544"/>
                </a:lnTo>
                <a:lnTo>
                  <a:pt x="538594" y="9004"/>
                </a:lnTo>
                <a:lnTo>
                  <a:pt x="523862" y="7493"/>
                </a:lnTo>
                <a:lnTo>
                  <a:pt x="519899" y="54965"/>
                </a:lnTo>
                <a:lnTo>
                  <a:pt x="520001" y="59880"/>
                </a:lnTo>
                <a:lnTo>
                  <a:pt x="520509" y="68262"/>
                </a:lnTo>
                <a:lnTo>
                  <a:pt x="521131" y="74879"/>
                </a:lnTo>
                <a:lnTo>
                  <a:pt x="521703" y="79590"/>
                </a:lnTo>
                <a:lnTo>
                  <a:pt x="535038" y="78816"/>
                </a:lnTo>
                <a:lnTo>
                  <a:pt x="535165" y="74637"/>
                </a:lnTo>
                <a:lnTo>
                  <a:pt x="535419" y="71081"/>
                </a:lnTo>
                <a:lnTo>
                  <a:pt x="539102" y="63588"/>
                </a:lnTo>
                <a:lnTo>
                  <a:pt x="543407" y="54965"/>
                </a:lnTo>
                <a:lnTo>
                  <a:pt x="545223" y="52044"/>
                </a:lnTo>
                <a:lnTo>
                  <a:pt x="546963" y="49250"/>
                </a:lnTo>
                <a:lnTo>
                  <a:pt x="550773" y="44551"/>
                </a:lnTo>
                <a:close/>
              </a:path>
              <a:path w="736600" h="120650">
                <a:moveTo>
                  <a:pt x="598932" y="52044"/>
                </a:moveTo>
                <a:lnTo>
                  <a:pt x="598868" y="41135"/>
                </a:lnTo>
                <a:lnTo>
                  <a:pt x="598728" y="35648"/>
                </a:lnTo>
                <a:lnTo>
                  <a:pt x="598233" y="23787"/>
                </a:lnTo>
                <a:lnTo>
                  <a:pt x="597230" y="8128"/>
                </a:lnTo>
                <a:lnTo>
                  <a:pt x="582002" y="8128"/>
                </a:lnTo>
                <a:lnTo>
                  <a:pt x="582549" y="15544"/>
                </a:lnTo>
                <a:lnTo>
                  <a:pt x="583158" y="24866"/>
                </a:lnTo>
                <a:lnTo>
                  <a:pt x="583653" y="35648"/>
                </a:lnTo>
                <a:lnTo>
                  <a:pt x="583780" y="52044"/>
                </a:lnTo>
                <a:lnTo>
                  <a:pt x="583171" y="66776"/>
                </a:lnTo>
                <a:lnTo>
                  <a:pt x="578294" y="82181"/>
                </a:lnTo>
                <a:lnTo>
                  <a:pt x="565213" y="94894"/>
                </a:lnTo>
                <a:lnTo>
                  <a:pt x="539851" y="104597"/>
                </a:lnTo>
                <a:lnTo>
                  <a:pt x="550773" y="115379"/>
                </a:lnTo>
                <a:lnTo>
                  <a:pt x="577265" y="104635"/>
                </a:lnTo>
                <a:lnTo>
                  <a:pt x="591731" y="89992"/>
                </a:lnTo>
                <a:lnTo>
                  <a:pt x="597789" y="71894"/>
                </a:lnTo>
                <a:lnTo>
                  <a:pt x="598932" y="52044"/>
                </a:lnTo>
                <a:close/>
              </a:path>
              <a:path w="736600" h="120650">
                <a:moveTo>
                  <a:pt x="736295" y="50507"/>
                </a:moveTo>
                <a:lnTo>
                  <a:pt x="684504" y="50507"/>
                </a:lnTo>
                <a:lnTo>
                  <a:pt x="684504" y="28930"/>
                </a:lnTo>
                <a:lnTo>
                  <a:pt x="730834" y="28930"/>
                </a:lnTo>
                <a:lnTo>
                  <a:pt x="730834" y="16370"/>
                </a:lnTo>
                <a:lnTo>
                  <a:pt x="684504" y="16370"/>
                </a:lnTo>
                <a:lnTo>
                  <a:pt x="684504" y="381"/>
                </a:lnTo>
                <a:lnTo>
                  <a:pt x="670928" y="381"/>
                </a:lnTo>
                <a:lnTo>
                  <a:pt x="670928" y="16370"/>
                </a:lnTo>
                <a:lnTo>
                  <a:pt x="648970" y="16370"/>
                </a:lnTo>
                <a:lnTo>
                  <a:pt x="650621" y="11925"/>
                </a:lnTo>
                <a:lnTo>
                  <a:pt x="652386" y="4318"/>
                </a:lnTo>
                <a:lnTo>
                  <a:pt x="639318" y="1384"/>
                </a:lnTo>
                <a:lnTo>
                  <a:pt x="636549" y="11201"/>
                </a:lnTo>
                <a:lnTo>
                  <a:pt x="632371" y="21259"/>
                </a:lnTo>
                <a:lnTo>
                  <a:pt x="626325" y="31419"/>
                </a:lnTo>
                <a:lnTo>
                  <a:pt x="617994" y="41490"/>
                </a:lnTo>
                <a:lnTo>
                  <a:pt x="629666" y="48983"/>
                </a:lnTo>
                <a:lnTo>
                  <a:pt x="637921" y="39725"/>
                </a:lnTo>
                <a:lnTo>
                  <a:pt x="643636" y="28930"/>
                </a:lnTo>
                <a:lnTo>
                  <a:pt x="670928" y="28930"/>
                </a:lnTo>
                <a:lnTo>
                  <a:pt x="670928" y="50507"/>
                </a:lnTo>
                <a:lnTo>
                  <a:pt x="616216" y="50507"/>
                </a:lnTo>
                <a:lnTo>
                  <a:pt x="616216" y="62953"/>
                </a:lnTo>
                <a:lnTo>
                  <a:pt x="651764" y="62953"/>
                </a:lnTo>
                <a:lnTo>
                  <a:pt x="650214" y="77025"/>
                </a:lnTo>
                <a:lnTo>
                  <a:pt x="644537" y="89662"/>
                </a:lnTo>
                <a:lnTo>
                  <a:pt x="633171" y="100177"/>
                </a:lnTo>
                <a:lnTo>
                  <a:pt x="614565" y="107886"/>
                </a:lnTo>
                <a:lnTo>
                  <a:pt x="621804" y="120205"/>
                </a:lnTo>
                <a:lnTo>
                  <a:pt x="640664" y="111531"/>
                </a:lnTo>
                <a:lnTo>
                  <a:pt x="654075" y="99060"/>
                </a:lnTo>
                <a:lnTo>
                  <a:pt x="662101" y="82842"/>
                </a:lnTo>
                <a:lnTo>
                  <a:pt x="664832" y="62953"/>
                </a:lnTo>
                <a:lnTo>
                  <a:pt x="685901" y="62953"/>
                </a:lnTo>
                <a:lnTo>
                  <a:pt x="685901" y="110159"/>
                </a:lnTo>
                <a:lnTo>
                  <a:pt x="687044" y="117411"/>
                </a:lnTo>
                <a:lnTo>
                  <a:pt x="722833" y="117411"/>
                </a:lnTo>
                <a:lnTo>
                  <a:pt x="728179" y="116255"/>
                </a:lnTo>
                <a:lnTo>
                  <a:pt x="732129" y="111988"/>
                </a:lnTo>
                <a:lnTo>
                  <a:pt x="734796" y="103492"/>
                </a:lnTo>
                <a:lnTo>
                  <a:pt x="736295" y="89598"/>
                </a:lnTo>
                <a:lnTo>
                  <a:pt x="723734" y="87579"/>
                </a:lnTo>
                <a:lnTo>
                  <a:pt x="722464" y="104076"/>
                </a:lnTo>
                <a:lnTo>
                  <a:pt x="721575" y="104711"/>
                </a:lnTo>
                <a:lnTo>
                  <a:pt x="698969" y="104711"/>
                </a:lnTo>
                <a:lnTo>
                  <a:pt x="698969" y="62953"/>
                </a:lnTo>
                <a:lnTo>
                  <a:pt x="736295" y="62953"/>
                </a:lnTo>
                <a:lnTo>
                  <a:pt x="736295" y="50507"/>
                </a:lnTo>
                <a:close/>
              </a:path>
            </a:pathLst>
          </a:custGeom>
          <a:solidFill>
            <a:srgbClr val="231F1F"/>
          </a:solidFill>
        </p:spPr>
        <p:txBody>
          <a:bodyPr wrap="square" lIns="0" tIns="0" rIns="0" bIns="0" rtlCol="0"/>
          <a:lstStyle/>
          <a:p>
            <a:endParaRPr/>
          </a:p>
        </p:txBody>
      </p:sp>
      <p:pic>
        <p:nvPicPr>
          <p:cNvPr id="29" name="object 29"/>
          <p:cNvPicPr/>
          <p:nvPr/>
        </p:nvPicPr>
        <p:blipFill>
          <a:blip r:embed="rId4" cstate="print"/>
          <a:stretch>
            <a:fillRect/>
          </a:stretch>
        </p:blipFill>
        <p:spPr>
          <a:xfrm>
            <a:off x="4462132" y="6239916"/>
            <a:ext cx="1012367" cy="276402"/>
          </a:xfrm>
          <a:prstGeom prst="rect">
            <a:avLst/>
          </a:prstGeom>
        </p:spPr>
      </p:pic>
      <p:sp>
        <p:nvSpPr>
          <p:cNvPr id="30" name="object 30"/>
          <p:cNvSpPr/>
          <p:nvPr/>
        </p:nvSpPr>
        <p:spPr>
          <a:xfrm>
            <a:off x="6360350" y="6336207"/>
            <a:ext cx="67310" cy="116205"/>
          </a:xfrm>
          <a:custGeom>
            <a:avLst/>
            <a:gdLst/>
            <a:ahLst/>
            <a:cxnLst/>
            <a:rect l="l" t="t" r="r" b="b"/>
            <a:pathLst>
              <a:path w="67310" h="116204">
                <a:moveTo>
                  <a:pt x="67208" y="0"/>
                </a:moveTo>
                <a:lnTo>
                  <a:pt x="53035" y="0"/>
                </a:lnTo>
                <a:lnTo>
                  <a:pt x="0" y="115874"/>
                </a:lnTo>
                <a:lnTo>
                  <a:pt x="14160" y="115874"/>
                </a:lnTo>
                <a:lnTo>
                  <a:pt x="67208" y="0"/>
                </a:lnTo>
                <a:close/>
              </a:path>
            </a:pathLst>
          </a:custGeom>
          <a:solidFill>
            <a:srgbClr val="231F1F"/>
          </a:solidFill>
        </p:spPr>
        <p:txBody>
          <a:bodyPr wrap="square" lIns="0" tIns="0" rIns="0" bIns="0" rtlCol="0"/>
          <a:lstStyle/>
          <a:p>
            <a:endParaRPr/>
          </a:p>
        </p:txBody>
      </p:sp>
      <p:sp>
        <p:nvSpPr>
          <p:cNvPr id="31" name="object 31"/>
          <p:cNvSpPr/>
          <p:nvPr/>
        </p:nvSpPr>
        <p:spPr>
          <a:xfrm>
            <a:off x="4653127" y="7088758"/>
            <a:ext cx="629285" cy="120014"/>
          </a:xfrm>
          <a:custGeom>
            <a:avLst/>
            <a:gdLst/>
            <a:ahLst/>
            <a:cxnLst/>
            <a:rect l="l" t="t" r="r" b="b"/>
            <a:pathLst>
              <a:path w="629285" h="120015">
                <a:moveTo>
                  <a:pt x="120713" y="78562"/>
                </a:moveTo>
                <a:lnTo>
                  <a:pt x="74891" y="78562"/>
                </a:lnTo>
                <a:lnTo>
                  <a:pt x="74891" y="55575"/>
                </a:lnTo>
                <a:lnTo>
                  <a:pt x="111709" y="55575"/>
                </a:lnTo>
                <a:lnTo>
                  <a:pt x="111709" y="43141"/>
                </a:lnTo>
                <a:lnTo>
                  <a:pt x="74891" y="43141"/>
                </a:lnTo>
                <a:lnTo>
                  <a:pt x="74891" y="25882"/>
                </a:lnTo>
                <a:lnTo>
                  <a:pt x="115760" y="25882"/>
                </a:lnTo>
                <a:lnTo>
                  <a:pt x="115760" y="13068"/>
                </a:lnTo>
                <a:lnTo>
                  <a:pt x="38963" y="13068"/>
                </a:lnTo>
                <a:lnTo>
                  <a:pt x="40246" y="10134"/>
                </a:lnTo>
                <a:lnTo>
                  <a:pt x="40995" y="8483"/>
                </a:lnTo>
                <a:lnTo>
                  <a:pt x="42646" y="3543"/>
                </a:lnTo>
                <a:lnTo>
                  <a:pt x="28168" y="0"/>
                </a:lnTo>
                <a:lnTo>
                  <a:pt x="23609" y="12103"/>
                </a:lnTo>
                <a:lnTo>
                  <a:pt x="17373" y="22821"/>
                </a:lnTo>
                <a:lnTo>
                  <a:pt x="9486" y="32283"/>
                </a:lnTo>
                <a:lnTo>
                  <a:pt x="0" y="40614"/>
                </a:lnTo>
                <a:lnTo>
                  <a:pt x="9017" y="51892"/>
                </a:lnTo>
                <a:lnTo>
                  <a:pt x="14135" y="47510"/>
                </a:lnTo>
                <a:lnTo>
                  <a:pt x="19646" y="42138"/>
                </a:lnTo>
                <a:lnTo>
                  <a:pt x="25628" y="35128"/>
                </a:lnTo>
                <a:lnTo>
                  <a:pt x="32118" y="25882"/>
                </a:lnTo>
                <a:lnTo>
                  <a:pt x="61556" y="25882"/>
                </a:lnTo>
                <a:lnTo>
                  <a:pt x="61556" y="43141"/>
                </a:lnTo>
                <a:lnTo>
                  <a:pt x="61556" y="55575"/>
                </a:lnTo>
                <a:lnTo>
                  <a:pt x="61556" y="78562"/>
                </a:lnTo>
                <a:lnTo>
                  <a:pt x="33134" y="78562"/>
                </a:lnTo>
                <a:lnTo>
                  <a:pt x="33134" y="55575"/>
                </a:lnTo>
                <a:lnTo>
                  <a:pt x="61556" y="55575"/>
                </a:lnTo>
                <a:lnTo>
                  <a:pt x="61556" y="43141"/>
                </a:lnTo>
                <a:lnTo>
                  <a:pt x="19558" y="43141"/>
                </a:lnTo>
                <a:lnTo>
                  <a:pt x="19558" y="78562"/>
                </a:lnTo>
                <a:lnTo>
                  <a:pt x="1524" y="78562"/>
                </a:lnTo>
                <a:lnTo>
                  <a:pt x="1524" y="91376"/>
                </a:lnTo>
                <a:lnTo>
                  <a:pt x="61556" y="91376"/>
                </a:lnTo>
                <a:lnTo>
                  <a:pt x="61556" y="119938"/>
                </a:lnTo>
                <a:lnTo>
                  <a:pt x="74891" y="119938"/>
                </a:lnTo>
                <a:lnTo>
                  <a:pt x="74891" y="91376"/>
                </a:lnTo>
                <a:lnTo>
                  <a:pt x="120713" y="91376"/>
                </a:lnTo>
                <a:lnTo>
                  <a:pt x="120713" y="78562"/>
                </a:lnTo>
                <a:close/>
              </a:path>
              <a:path w="629285" h="120015">
                <a:moveTo>
                  <a:pt x="181330" y="5829"/>
                </a:moveTo>
                <a:lnTo>
                  <a:pt x="169011" y="5829"/>
                </a:lnTo>
                <a:lnTo>
                  <a:pt x="169011" y="16243"/>
                </a:lnTo>
                <a:lnTo>
                  <a:pt x="169011" y="24612"/>
                </a:lnTo>
                <a:lnTo>
                  <a:pt x="169011" y="33248"/>
                </a:lnTo>
                <a:lnTo>
                  <a:pt x="169011" y="41617"/>
                </a:lnTo>
                <a:lnTo>
                  <a:pt x="145656" y="41617"/>
                </a:lnTo>
                <a:lnTo>
                  <a:pt x="145656" y="33248"/>
                </a:lnTo>
                <a:lnTo>
                  <a:pt x="169011" y="33248"/>
                </a:lnTo>
                <a:lnTo>
                  <a:pt x="169011" y="24612"/>
                </a:lnTo>
                <a:lnTo>
                  <a:pt x="145656" y="24612"/>
                </a:lnTo>
                <a:lnTo>
                  <a:pt x="145656" y="16243"/>
                </a:lnTo>
                <a:lnTo>
                  <a:pt x="169011" y="16243"/>
                </a:lnTo>
                <a:lnTo>
                  <a:pt x="169011" y="5829"/>
                </a:lnTo>
                <a:lnTo>
                  <a:pt x="133096" y="5829"/>
                </a:lnTo>
                <a:lnTo>
                  <a:pt x="133096" y="119684"/>
                </a:lnTo>
                <a:lnTo>
                  <a:pt x="145656" y="119684"/>
                </a:lnTo>
                <a:lnTo>
                  <a:pt x="145656" y="52158"/>
                </a:lnTo>
                <a:lnTo>
                  <a:pt x="181330" y="52158"/>
                </a:lnTo>
                <a:lnTo>
                  <a:pt x="181330" y="41617"/>
                </a:lnTo>
                <a:lnTo>
                  <a:pt x="181330" y="33248"/>
                </a:lnTo>
                <a:lnTo>
                  <a:pt x="181330" y="24612"/>
                </a:lnTo>
                <a:lnTo>
                  <a:pt x="181330" y="16243"/>
                </a:lnTo>
                <a:lnTo>
                  <a:pt x="181330" y="5829"/>
                </a:lnTo>
                <a:close/>
              </a:path>
              <a:path w="629285" h="120015">
                <a:moveTo>
                  <a:pt x="217246" y="59385"/>
                </a:moveTo>
                <a:lnTo>
                  <a:pt x="205193" y="59385"/>
                </a:lnTo>
                <a:lnTo>
                  <a:pt x="205193" y="69672"/>
                </a:lnTo>
                <a:lnTo>
                  <a:pt x="205193" y="78422"/>
                </a:lnTo>
                <a:lnTo>
                  <a:pt x="205193" y="86931"/>
                </a:lnTo>
                <a:lnTo>
                  <a:pt x="205193" y="96075"/>
                </a:lnTo>
                <a:lnTo>
                  <a:pt x="170281" y="96075"/>
                </a:lnTo>
                <a:lnTo>
                  <a:pt x="170281" y="86931"/>
                </a:lnTo>
                <a:lnTo>
                  <a:pt x="205193" y="86931"/>
                </a:lnTo>
                <a:lnTo>
                  <a:pt x="205193" y="78422"/>
                </a:lnTo>
                <a:lnTo>
                  <a:pt x="170281" y="78422"/>
                </a:lnTo>
                <a:lnTo>
                  <a:pt x="170281" y="69672"/>
                </a:lnTo>
                <a:lnTo>
                  <a:pt x="205193" y="69672"/>
                </a:lnTo>
                <a:lnTo>
                  <a:pt x="205193" y="59385"/>
                </a:lnTo>
                <a:lnTo>
                  <a:pt x="158343" y="59385"/>
                </a:lnTo>
                <a:lnTo>
                  <a:pt x="158343" y="106476"/>
                </a:lnTo>
                <a:lnTo>
                  <a:pt x="217246" y="106476"/>
                </a:lnTo>
                <a:lnTo>
                  <a:pt x="217246" y="96075"/>
                </a:lnTo>
                <a:lnTo>
                  <a:pt x="217246" y="86931"/>
                </a:lnTo>
                <a:lnTo>
                  <a:pt x="217246" y="78422"/>
                </a:lnTo>
                <a:lnTo>
                  <a:pt x="217246" y="69672"/>
                </a:lnTo>
                <a:lnTo>
                  <a:pt x="217246" y="59385"/>
                </a:lnTo>
                <a:close/>
              </a:path>
              <a:path w="629285" h="120015">
                <a:moveTo>
                  <a:pt x="242887" y="5829"/>
                </a:moveTo>
                <a:lnTo>
                  <a:pt x="230187" y="5829"/>
                </a:lnTo>
                <a:lnTo>
                  <a:pt x="230187" y="16243"/>
                </a:lnTo>
                <a:lnTo>
                  <a:pt x="230187" y="24612"/>
                </a:lnTo>
                <a:lnTo>
                  <a:pt x="230187" y="33248"/>
                </a:lnTo>
                <a:lnTo>
                  <a:pt x="230187" y="41617"/>
                </a:lnTo>
                <a:lnTo>
                  <a:pt x="204927" y="41617"/>
                </a:lnTo>
                <a:lnTo>
                  <a:pt x="204927" y="33248"/>
                </a:lnTo>
                <a:lnTo>
                  <a:pt x="230187" y="33248"/>
                </a:lnTo>
                <a:lnTo>
                  <a:pt x="230187" y="24612"/>
                </a:lnTo>
                <a:lnTo>
                  <a:pt x="204927" y="24612"/>
                </a:lnTo>
                <a:lnTo>
                  <a:pt x="204927" y="16243"/>
                </a:lnTo>
                <a:lnTo>
                  <a:pt x="230187" y="16243"/>
                </a:lnTo>
                <a:lnTo>
                  <a:pt x="230187" y="5829"/>
                </a:lnTo>
                <a:lnTo>
                  <a:pt x="192633" y="5829"/>
                </a:lnTo>
                <a:lnTo>
                  <a:pt x="192633" y="52158"/>
                </a:lnTo>
                <a:lnTo>
                  <a:pt x="230200" y="52158"/>
                </a:lnTo>
                <a:lnTo>
                  <a:pt x="230200" y="106476"/>
                </a:lnTo>
                <a:lnTo>
                  <a:pt x="228790" y="106984"/>
                </a:lnTo>
                <a:lnTo>
                  <a:pt x="212928" y="106984"/>
                </a:lnTo>
                <a:lnTo>
                  <a:pt x="214960" y="119684"/>
                </a:lnTo>
                <a:lnTo>
                  <a:pt x="242887" y="119684"/>
                </a:lnTo>
                <a:lnTo>
                  <a:pt x="242887" y="41617"/>
                </a:lnTo>
                <a:lnTo>
                  <a:pt x="242887" y="33248"/>
                </a:lnTo>
                <a:lnTo>
                  <a:pt x="242887" y="24612"/>
                </a:lnTo>
                <a:lnTo>
                  <a:pt x="242887" y="16243"/>
                </a:lnTo>
                <a:lnTo>
                  <a:pt x="242887" y="5829"/>
                </a:lnTo>
                <a:close/>
              </a:path>
              <a:path w="629285" h="120015">
                <a:moveTo>
                  <a:pt x="374713" y="102158"/>
                </a:moveTo>
                <a:lnTo>
                  <a:pt x="322541" y="102158"/>
                </a:lnTo>
                <a:lnTo>
                  <a:pt x="322541" y="75895"/>
                </a:lnTo>
                <a:lnTo>
                  <a:pt x="365442" y="75895"/>
                </a:lnTo>
                <a:lnTo>
                  <a:pt x="365442" y="62941"/>
                </a:lnTo>
                <a:lnTo>
                  <a:pt x="322541" y="62941"/>
                </a:lnTo>
                <a:lnTo>
                  <a:pt x="322541" y="39331"/>
                </a:lnTo>
                <a:lnTo>
                  <a:pt x="370027" y="39331"/>
                </a:lnTo>
                <a:lnTo>
                  <a:pt x="370027" y="26517"/>
                </a:lnTo>
                <a:lnTo>
                  <a:pt x="322541" y="26517"/>
                </a:lnTo>
                <a:lnTo>
                  <a:pt x="322541" y="622"/>
                </a:lnTo>
                <a:lnTo>
                  <a:pt x="308838" y="622"/>
                </a:lnTo>
                <a:lnTo>
                  <a:pt x="308838" y="26517"/>
                </a:lnTo>
                <a:lnTo>
                  <a:pt x="284721" y="26517"/>
                </a:lnTo>
                <a:lnTo>
                  <a:pt x="288277" y="17894"/>
                </a:lnTo>
                <a:lnTo>
                  <a:pt x="291185" y="5448"/>
                </a:lnTo>
                <a:lnTo>
                  <a:pt x="277482" y="2908"/>
                </a:lnTo>
                <a:lnTo>
                  <a:pt x="271526" y="22186"/>
                </a:lnTo>
                <a:lnTo>
                  <a:pt x="264833" y="35788"/>
                </a:lnTo>
                <a:lnTo>
                  <a:pt x="258508" y="44716"/>
                </a:lnTo>
                <a:lnTo>
                  <a:pt x="253619" y="49999"/>
                </a:lnTo>
                <a:lnTo>
                  <a:pt x="263525" y="59766"/>
                </a:lnTo>
                <a:lnTo>
                  <a:pt x="266611" y="56667"/>
                </a:lnTo>
                <a:lnTo>
                  <a:pt x="270281" y="52463"/>
                </a:lnTo>
                <a:lnTo>
                  <a:pt x="274370" y="46799"/>
                </a:lnTo>
                <a:lnTo>
                  <a:pt x="278752" y="39331"/>
                </a:lnTo>
                <a:lnTo>
                  <a:pt x="308838" y="39331"/>
                </a:lnTo>
                <a:lnTo>
                  <a:pt x="308838" y="62941"/>
                </a:lnTo>
                <a:lnTo>
                  <a:pt x="265430" y="62941"/>
                </a:lnTo>
                <a:lnTo>
                  <a:pt x="265430" y="75895"/>
                </a:lnTo>
                <a:lnTo>
                  <a:pt x="308838" y="75895"/>
                </a:lnTo>
                <a:lnTo>
                  <a:pt x="308838" y="102158"/>
                </a:lnTo>
                <a:lnTo>
                  <a:pt x="255905" y="102158"/>
                </a:lnTo>
                <a:lnTo>
                  <a:pt x="255905" y="115239"/>
                </a:lnTo>
                <a:lnTo>
                  <a:pt x="374713" y="115239"/>
                </a:lnTo>
                <a:lnTo>
                  <a:pt x="374713" y="102158"/>
                </a:lnTo>
                <a:close/>
              </a:path>
              <a:path w="629285" h="120015">
                <a:moveTo>
                  <a:pt x="501345" y="103949"/>
                </a:moveTo>
                <a:lnTo>
                  <a:pt x="459828" y="103949"/>
                </a:lnTo>
                <a:lnTo>
                  <a:pt x="459828" y="91249"/>
                </a:lnTo>
                <a:lnTo>
                  <a:pt x="491312" y="91249"/>
                </a:lnTo>
                <a:lnTo>
                  <a:pt x="491312" y="79959"/>
                </a:lnTo>
                <a:lnTo>
                  <a:pt x="459828" y="79959"/>
                </a:lnTo>
                <a:lnTo>
                  <a:pt x="459828" y="68529"/>
                </a:lnTo>
                <a:lnTo>
                  <a:pt x="496392" y="68529"/>
                </a:lnTo>
                <a:lnTo>
                  <a:pt x="496392" y="56984"/>
                </a:lnTo>
                <a:lnTo>
                  <a:pt x="459828" y="56984"/>
                </a:lnTo>
                <a:lnTo>
                  <a:pt x="459828" y="47332"/>
                </a:lnTo>
                <a:lnTo>
                  <a:pt x="447001" y="47332"/>
                </a:lnTo>
                <a:lnTo>
                  <a:pt x="447001" y="56984"/>
                </a:lnTo>
                <a:lnTo>
                  <a:pt x="429742" y="56984"/>
                </a:lnTo>
                <a:lnTo>
                  <a:pt x="431266" y="53936"/>
                </a:lnTo>
                <a:lnTo>
                  <a:pt x="433171" y="48602"/>
                </a:lnTo>
                <a:lnTo>
                  <a:pt x="420611" y="46443"/>
                </a:lnTo>
                <a:lnTo>
                  <a:pt x="418338" y="51295"/>
                </a:lnTo>
                <a:lnTo>
                  <a:pt x="415036" y="56984"/>
                </a:lnTo>
                <a:lnTo>
                  <a:pt x="410514" y="63169"/>
                </a:lnTo>
                <a:lnTo>
                  <a:pt x="404609" y="69430"/>
                </a:lnTo>
                <a:lnTo>
                  <a:pt x="414896" y="78689"/>
                </a:lnTo>
                <a:lnTo>
                  <a:pt x="417296" y="76276"/>
                </a:lnTo>
                <a:lnTo>
                  <a:pt x="419354" y="74104"/>
                </a:lnTo>
                <a:lnTo>
                  <a:pt x="423138" y="68529"/>
                </a:lnTo>
                <a:lnTo>
                  <a:pt x="447001" y="68529"/>
                </a:lnTo>
                <a:lnTo>
                  <a:pt x="447001" y="79959"/>
                </a:lnTo>
                <a:lnTo>
                  <a:pt x="415658" y="79959"/>
                </a:lnTo>
                <a:lnTo>
                  <a:pt x="415658" y="91249"/>
                </a:lnTo>
                <a:lnTo>
                  <a:pt x="447001" y="91249"/>
                </a:lnTo>
                <a:lnTo>
                  <a:pt x="447001" y="103949"/>
                </a:lnTo>
                <a:lnTo>
                  <a:pt x="403593" y="103949"/>
                </a:lnTo>
                <a:lnTo>
                  <a:pt x="403593" y="115887"/>
                </a:lnTo>
                <a:lnTo>
                  <a:pt x="501345" y="115887"/>
                </a:lnTo>
                <a:lnTo>
                  <a:pt x="501345" y="103949"/>
                </a:lnTo>
                <a:close/>
              </a:path>
              <a:path w="629285" h="120015">
                <a:moveTo>
                  <a:pt x="501345" y="32740"/>
                </a:moveTo>
                <a:lnTo>
                  <a:pt x="472516" y="32740"/>
                </a:lnTo>
                <a:lnTo>
                  <a:pt x="473290" y="30581"/>
                </a:lnTo>
                <a:lnTo>
                  <a:pt x="475056" y="25247"/>
                </a:lnTo>
                <a:lnTo>
                  <a:pt x="476072" y="20561"/>
                </a:lnTo>
                <a:lnTo>
                  <a:pt x="494233" y="20561"/>
                </a:lnTo>
                <a:lnTo>
                  <a:pt x="494233" y="9004"/>
                </a:lnTo>
                <a:lnTo>
                  <a:pt x="462495" y="9004"/>
                </a:lnTo>
                <a:lnTo>
                  <a:pt x="462495" y="20561"/>
                </a:lnTo>
                <a:lnTo>
                  <a:pt x="461645" y="25247"/>
                </a:lnTo>
                <a:lnTo>
                  <a:pt x="460971" y="28549"/>
                </a:lnTo>
                <a:lnTo>
                  <a:pt x="459828" y="32740"/>
                </a:lnTo>
                <a:lnTo>
                  <a:pt x="424040" y="32740"/>
                </a:lnTo>
                <a:lnTo>
                  <a:pt x="422008" y="23088"/>
                </a:lnTo>
                <a:lnTo>
                  <a:pt x="421246" y="20561"/>
                </a:lnTo>
                <a:lnTo>
                  <a:pt x="462495" y="20561"/>
                </a:lnTo>
                <a:lnTo>
                  <a:pt x="462495" y="9004"/>
                </a:lnTo>
                <a:lnTo>
                  <a:pt x="448652" y="9004"/>
                </a:lnTo>
                <a:lnTo>
                  <a:pt x="448652" y="508"/>
                </a:lnTo>
                <a:lnTo>
                  <a:pt x="434708" y="508"/>
                </a:lnTo>
                <a:lnTo>
                  <a:pt x="434708" y="9004"/>
                </a:lnTo>
                <a:lnTo>
                  <a:pt x="389890" y="9004"/>
                </a:lnTo>
                <a:lnTo>
                  <a:pt x="389890" y="20561"/>
                </a:lnTo>
                <a:lnTo>
                  <a:pt x="408927" y="20561"/>
                </a:lnTo>
                <a:lnTo>
                  <a:pt x="410197" y="24739"/>
                </a:lnTo>
                <a:lnTo>
                  <a:pt x="410959" y="28549"/>
                </a:lnTo>
                <a:lnTo>
                  <a:pt x="411340" y="32740"/>
                </a:lnTo>
                <a:lnTo>
                  <a:pt x="390906" y="32740"/>
                </a:lnTo>
                <a:lnTo>
                  <a:pt x="390880" y="69430"/>
                </a:lnTo>
                <a:lnTo>
                  <a:pt x="390740" y="74104"/>
                </a:lnTo>
                <a:lnTo>
                  <a:pt x="389661" y="84074"/>
                </a:lnTo>
                <a:lnTo>
                  <a:pt x="386715" y="96405"/>
                </a:lnTo>
                <a:lnTo>
                  <a:pt x="381000" y="109029"/>
                </a:lnTo>
                <a:lnTo>
                  <a:pt x="391160" y="119303"/>
                </a:lnTo>
                <a:lnTo>
                  <a:pt x="403390" y="74891"/>
                </a:lnTo>
                <a:lnTo>
                  <a:pt x="403593" y="44284"/>
                </a:lnTo>
                <a:lnTo>
                  <a:pt x="501345" y="44284"/>
                </a:lnTo>
                <a:lnTo>
                  <a:pt x="501345" y="32740"/>
                </a:lnTo>
                <a:close/>
              </a:path>
              <a:path w="629285" h="120015">
                <a:moveTo>
                  <a:pt x="618299" y="4064"/>
                </a:moveTo>
                <a:lnTo>
                  <a:pt x="519925" y="4064"/>
                </a:lnTo>
                <a:lnTo>
                  <a:pt x="519925" y="12954"/>
                </a:lnTo>
                <a:lnTo>
                  <a:pt x="519925" y="18034"/>
                </a:lnTo>
                <a:lnTo>
                  <a:pt x="519925" y="24384"/>
                </a:lnTo>
                <a:lnTo>
                  <a:pt x="519925" y="29464"/>
                </a:lnTo>
                <a:lnTo>
                  <a:pt x="519925" y="37084"/>
                </a:lnTo>
                <a:lnTo>
                  <a:pt x="618299" y="37084"/>
                </a:lnTo>
                <a:lnTo>
                  <a:pt x="618299" y="29679"/>
                </a:lnTo>
                <a:lnTo>
                  <a:pt x="618299" y="29464"/>
                </a:lnTo>
                <a:lnTo>
                  <a:pt x="618299" y="24739"/>
                </a:lnTo>
                <a:lnTo>
                  <a:pt x="605993" y="24739"/>
                </a:lnTo>
                <a:lnTo>
                  <a:pt x="605993" y="29464"/>
                </a:lnTo>
                <a:lnTo>
                  <a:pt x="532244" y="29464"/>
                </a:lnTo>
                <a:lnTo>
                  <a:pt x="532244" y="24384"/>
                </a:lnTo>
                <a:lnTo>
                  <a:pt x="618299" y="24384"/>
                </a:lnTo>
                <a:lnTo>
                  <a:pt x="618299" y="18262"/>
                </a:lnTo>
                <a:lnTo>
                  <a:pt x="618299" y="18034"/>
                </a:lnTo>
                <a:lnTo>
                  <a:pt x="618299" y="13436"/>
                </a:lnTo>
                <a:lnTo>
                  <a:pt x="605993" y="13436"/>
                </a:lnTo>
                <a:lnTo>
                  <a:pt x="605993" y="18034"/>
                </a:lnTo>
                <a:lnTo>
                  <a:pt x="532244" y="18034"/>
                </a:lnTo>
                <a:lnTo>
                  <a:pt x="532244" y="12954"/>
                </a:lnTo>
                <a:lnTo>
                  <a:pt x="618299" y="12954"/>
                </a:lnTo>
                <a:lnTo>
                  <a:pt x="618299" y="4064"/>
                </a:lnTo>
                <a:close/>
              </a:path>
              <a:path w="629285" h="120015">
                <a:moveTo>
                  <a:pt x="628827" y="41363"/>
                </a:moveTo>
                <a:lnTo>
                  <a:pt x="509397" y="41363"/>
                </a:lnTo>
                <a:lnTo>
                  <a:pt x="509397" y="49364"/>
                </a:lnTo>
                <a:lnTo>
                  <a:pt x="628827" y="49364"/>
                </a:lnTo>
                <a:lnTo>
                  <a:pt x="628827" y="41363"/>
                </a:lnTo>
                <a:close/>
              </a:path>
              <a:path w="629285" h="120015">
                <a:moveTo>
                  <a:pt x="628840" y="105600"/>
                </a:moveTo>
                <a:lnTo>
                  <a:pt x="575017" y="105600"/>
                </a:lnTo>
                <a:lnTo>
                  <a:pt x="575017" y="100139"/>
                </a:lnTo>
                <a:lnTo>
                  <a:pt x="619569" y="100139"/>
                </a:lnTo>
                <a:lnTo>
                  <a:pt x="619569" y="91122"/>
                </a:lnTo>
                <a:lnTo>
                  <a:pt x="575017" y="91122"/>
                </a:lnTo>
                <a:lnTo>
                  <a:pt x="575017" y="86614"/>
                </a:lnTo>
                <a:lnTo>
                  <a:pt x="616407" y="86614"/>
                </a:lnTo>
                <a:lnTo>
                  <a:pt x="616407" y="78054"/>
                </a:lnTo>
                <a:lnTo>
                  <a:pt x="616407" y="77724"/>
                </a:lnTo>
                <a:lnTo>
                  <a:pt x="616407" y="72974"/>
                </a:lnTo>
                <a:lnTo>
                  <a:pt x="604469" y="72974"/>
                </a:lnTo>
                <a:lnTo>
                  <a:pt x="604469" y="77724"/>
                </a:lnTo>
                <a:lnTo>
                  <a:pt x="575017" y="77724"/>
                </a:lnTo>
                <a:lnTo>
                  <a:pt x="575017" y="72974"/>
                </a:lnTo>
                <a:lnTo>
                  <a:pt x="562965" y="72974"/>
                </a:lnTo>
                <a:lnTo>
                  <a:pt x="562965" y="77724"/>
                </a:lnTo>
                <a:lnTo>
                  <a:pt x="534022" y="77724"/>
                </a:lnTo>
                <a:lnTo>
                  <a:pt x="534022" y="72644"/>
                </a:lnTo>
                <a:lnTo>
                  <a:pt x="616407" y="72644"/>
                </a:lnTo>
                <a:lnTo>
                  <a:pt x="616407" y="66370"/>
                </a:lnTo>
                <a:lnTo>
                  <a:pt x="616407" y="61544"/>
                </a:lnTo>
                <a:lnTo>
                  <a:pt x="604469" y="61544"/>
                </a:lnTo>
                <a:lnTo>
                  <a:pt x="604469" y="66294"/>
                </a:lnTo>
                <a:lnTo>
                  <a:pt x="575017" y="66294"/>
                </a:lnTo>
                <a:lnTo>
                  <a:pt x="575017" y="61544"/>
                </a:lnTo>
                <a:lnTo>
                  <a:pt x="562965" y="61544"/>
                </a:lnTo>
                <a:lnTo>
                  <a:pt x="562965" y="66294"/>
                </a:lnTo>
                <a:lnTo>
                  <a:pt x="534022" y="66294"/>
                </a:lnTo>
                <a:lnTo>
                  <a:pt x="534022" y="61214"/>
                </a:lnTo>
                <a:lnTo>
                  <a:pt x="616407" y="61214"/>
                </a:lnTo>
                <a:lnTo>
                  <a:pt x="616407" y="53594"/>
                </a:lnTo>
                <a:lnTo>
                  <a:pt x="522084" y="53594"/>
                </a:lnTo>
                <a:lnTo>
                  <a:pt x="522084" y="61214"/>
                </a:lnTo>
                <a:lnTo>
                  <a:pt x="522084" y="66294"/>
                </a:lnTo>
                <a:lnTo>
                  <a:pt x="522084" y="72644"/>
                </a:lnTo>
                <a:lnTo>
                  <a:pt x="522084" y="77724"/>
                </a:lnTo>
                <a:lnTo>
                  <a:pt x="522084" y="86614"/>
                </a:lnTo>
                <a:lnTo>
                  <a:pt x="562965" y="86614"/>
                </a:lnTo>
                <a:lnTo>
                  <a:pt x="562965" y="91122"/>
                </a:lnTo>
                <a:lnTo>
                  <a:pt x="518541" y="91122"/>
                </a:lnTo>
                <a:lnTo>
                  <a:pt x="518541" y="100139"/>
                </a:lnTo>
                <a:lnTo>
                  <a:pt x="562965" y="100139"/>
                </a:lnTo>
                <a:lnTo>
                  <a:pt x="562965" y="105600"/>
                </a:lnTo>
                <a:lnTo>
                  <a:pt x="509397" y="105600"/>
                </a:lnTo>
                <a:lnTo>
                  <a:pt x="509397" y="115747"/>
                </a:lnTo>
                <a:lnTo>
                  <a:pt x="628840" y="115747"/>
                </a:lnTo>
                <a:lnTo>
                  <a:pt x="628840" y="105600"/>
                </a:lnTo>
                <a:close/>
              </a:path>
            </a:pathLst>
          </a:custGeom>
          <a:solidFill>
            <a:srgbClr val="231F1F"/>
          </a:solidFill>
        </p:spPr>
        <p:txBody>
          <a:bodyPr wrap="square" lIns="0" tIns="0" rIns="0" bIns="0" rtlCol="0"/>
          <a:lstStyle/>
          <a:p>
            <a:endParaRPr/>
          </a:p>
        </p:txBody>
      </p:sp>
      <p:sp>
        <p:nvSpPr>
          <p:cNvPr id="32" name="object 32"/>
          <p:cNvSpPr/>
          <p:nvPr/>
        </p:nvSpPr>
        <p:spPr>
          <a:xfrm>
            <a:off x="427489" y="6685813"/>
            <a:ext cx="50165" cy="120650"/>
          </a:xfrm>
          <a:custGeom>
            <a:avLst/>
            <a:gdLst/>
            <a:ahLst/>
            <a:cxnLst/>
            <a:rect l="l" t="t" r="r" b="b"/>
            <a:pathLst>
              <a:path w="50165" h="120650">
                <a:moveTo>
                  <a:pt x="49784" y="0"/>
                </a:moveTo>
                <a:lnTo>
                  <a:pt x="27292" y="0"/>
                </a:lnTo>
                <a:lnTo>
                  <a:pt x="0" y="18592"/>
                </a:lnTo>
                <a:lnTo>
                  <a:pt x="3149" y="41998"/>
                </a:lnTo>
                <a:lnTo>
                  <a:pt x="24447" y="27152"/>
                </a:lnTo>
                <a:lnTo>
                  <a:pt x="24447" y="120586"/>
                </a:lnTo>
                <a:lnTo>
                  <a:pt x="49784" y="120586"/>
                </a:lnTo>
                <a:lnTo>
                  <a:pt x="49784" y="0"/>
                </a:lnTo>
                <a:close/>
              </a:path>
            </a:pathLst>
          </a:custGeom>
          <a:solidFill>
            <a:srgbClr val="231F1F"/>
          </a:solidFill>
        </p:spPr>
        <p:txBody>
          <a:bodyPr wrap="square" lIns="0" tIns="0" rIns="0" bIns="0" rtlCol="0"/>
          <a:lstStyle/>
          <a:p>
            <a:endParaRPr/>
          </a:p>
        </p:txBody>
      </p:sp>
      <p:sp>
        <p:nvSpPr>
          <p:cNvPr id="33" name="object 33"/>
          <p:cNvSpPr/>
          <p:nvPr/>
        </p:nvSpPr>
        <p:spPr>
          <a:xfrm>
            <a:off x="747293" y="7465339"/>
            <a:ext cx="745490" cy="119380"/>
          </a:xfrm>
          <a:custGeom>
            <a:avLst/>
            <a:gdLst/>
            <a:ahLst/>
            <a:cxnLst/>
            <a:rect l="l" t="t" r="r" b="b"/>
            <a:pathLst>
              <a:path w="745490" h="119379">
                <a:moveTo>
                  <a:pt x="110045" y="63868"/>
                </a:moveTo>
                <a:lnTo>
                  <a:pt x="96469" y="63868"/>
                </a:lnTo>
                <a:lnTo>
                  <a:pt x="96469" y="103238"/>
                </a:lnTo>
                <a:lnTo>
                  <a:pt x="61683" y="103238"/>
                </a:lnTo>
                <a:lnTo>
                  <a:pt x="61683" y="63868"/>
                </a:lnTo>
                <a:lnTo>
                  <a:pt x="61683" y="56248"/>
                </a:lnTo>
                <a:lnTo>
                  <a:pt x="105981" y="56248"/>
                </a:lnTo>
                <a:lnTo>
                  <a:pt x="105981" y="43548"/>
                </a:lnTo>
                <a:lnTo>
                  <a:pt x="105981" y="9258"/>
                </a:lnTo>
                <a:lnTo>
                  <a:pt x="92278" y="9258"/>
                </a:lnTo>
                <a:lnTo>
                  <a:pt x="92278" y="43548"/>
                </a:lnTo>
                <a:lnTo>
                  <a:pt x="61683" y="43548"/>
                </a:lnTo>
                <a:lnTo>
                  <a:pt x="61683" y="9258"/>
                </a:lnTo>
                <a:lnTo>
                  <a:pt x="61683" y="368"/>
                </a:lnTo>
                <a:lnTo>
                  <a:pt x="48234" y="368"/>
                </a:lnTo>
                <a:lnTo>
                  <a:pt x="48234" y="9258"/>
                </a:lnTo>
                <a:lnTo>
                  <a:pt x="48234" y="43548"/>
                </a:lnTo>
                <a:lnTo>
                  <a:pt x="18021" y="43548"/>
                </a:lnTo>
                <a:lnTo>
                  <a:pt x="18021" y="9258"/>
                </a:lnTo>
                <a:lnTo>
                  <a:pt x="4445" y="9258"/>
                </a:lnTo>
                <a:lnTo>
                  <a:pt x="4445" y="43548"/>
                </a:lnTo>
                <a:lnTo>
                  <a:pt x="4445" y="56248"/>
                </a:lnTo>
                <a:lnTo>
                  <a:pt x="48234" y="56248"/>
                </a:lnTo>
                <a:lnTo>
                  <a:pt x="48234" y="63868"/>
                </a:lnTo>
                <a:lnTo>
                  <a:pt x="48234" y="103238"/>
                </a:lnTo>
                <a:lnTo>
                  <a:pt x="13449" y="103238"/>
                </a:lnTo>
                <a:lnTo>
                  <a:pt x="13449" y="63868"/>
                </a:lnTo>
                <a:lnTo>
                  <a:pt x="0" y="63868"/>
                </a:lnTo>
                <a:lnTo>
                  <a:pt x="0" y="103238"/>
                </a:lnTo>
                <a:lnTo>
                  <a:pt x="0" y="115938"/>
                </a:lnTo>
                <a:lnTo>
                  <a:pt x="110045" y="115938"/>
                </a:lnTo>
                <a:lnTo>
                  <a:pt x="110045" y="103238"/>
                </a:lnTo>
                <a:lnTo>
                  <a:pt x="110045" y="63868"/>
                </a:lnTo>
                <a:close/>
              </a:path>
              <a:path w="745490" h="119379">
                <a:moveTo>
                  <a:pt x="242125" y="106362"/>
                </a:moveTo>
                <a:lnTo>
                  <a:pt x="229298" y="103200"/>
                </a:lnTo>
                <a:lnTo>
                  <a:pt x="218897" y="98374"/>
                </a:lnTo>
                <a:lnTo>
                  <a:pt x="227914" y="91897"/>
                </a:lnTo>
                <a:lnTo>
                  <a:pt x="229692" y="90614"/>
                </a:lnTo>
                <a:lnTo>
                  <a:pt x="234759" y="85928"/>
                </a:lnTo>
                <a:lnTo>
                  <a:pt x="227901" y="79705"/>
                </a:lnTo>
                <a:lnTo>
                  <a:pt x="240601" y="79705"/>
                </a:lnTo>
                <a:lnTo>
                  <a:pt x="240601" y="69176"/>
                </a:lnTo>
                <a:lnTo>
                  <a:pt x="222072" y="69176"/>
                </a:lnTo>
                <a:lnTo>
                  <a:pt x="222072" y="79705"/>
                </a:lnTo>
                <a:lnTo>
                  <a:pt x="220548" y="81229"/>
                </a:lnTo>
                <a:lnTo>
                  <a:pt x="212420" y="88849"/>
                </a:lnTo>
                <a:lnTo>
                  <a:pt x="208610" y="91897"/>
                </a:lnTo>
                <a:lnTo>
                  <a:pt x="202514" y="87071"/>
                </a:lnTo>
                <a:lnTo>
                  <a:pt x="199732" y="82626"/>
                </a:lnTo>
                <a:lnTo>
                  <a:pt x="197954" y="79705"/>
                </a:lnTo>
                <a:lnTo>
                  <a:pt x="222072" y="79705"/>
                </a:lnTo>
                <a:lnTo>
                  <a:pt x="222072" y="69176"/>
                </a:lnTo>
                <a:lnTo>
                  <a:pt x="215976" y="69176"/>
                </a:lnTo>
                <a:lnTo>
                  <a:pt x="215976" y="55968"/>
                </a:lnTo>
                <a:lnTo>
                  <a:pt x="235140" y="55968"/>
                </a:lnTo>
                <a:lnTo>
                  <a:pt x="235140" y="45681"/>
                </a:lnTo>
                <a:lnTo>
                  <a:pt x="215976" y="45681"/>
                </a:lnTo>
                <a:lnTo>
                  <a:pt x="215976" y="35661"/>
                </a:lnTo>
                <a:lnTo>
                  <a:pt x="236156" y="35661"/>
                </a:lnTo>
                <a:lnTo>
                  <a:pt x="236156" y="25387"/>
                </a:lnTo>
                <a:lnTo>
                  <a:pt x="236156" y="14719"/>
                </a:lnTo>
                <a:lnTo>
                  <a:pt x="236156" y="4191"/>
                </a:lnTo>
                <a:lnTo>
                  <a:pt x="223088" y="4191"/>
                </a:lnTo>
                <a:lnTo>
                  <a:pt x="223088" y="14719"/>
                </a:lnTo>
                <a:lnTo>
                  <a:pt x="223088" y="25387"/>
                </a:lnTo>
                <a:lnTo>
                  <a:pt x="203796" y="25387"/>
                </a:lnTo>
                <a:lnTo>
                  <a:pt x="203796" y="35661"/>
                </a:lnTo>
                <a:lnTo>
                  <a:pt x="203796" y="45681"/>
                </a:lnTo>
                <a:lnTo>
                  <a:pt x="203796" y="55968"/>
                </a:lnTo>
                <a:lnTo>
                  <a:pt x="203796" y="69176"/>
                </a:lnTo>
                <a:lnTo>
                  <a:pt x="179298" y="69176"/>
                </a:lnTo>
                <a:lnTo>
                  <a:pt x="179298" y="55968"/>
                </a:lnTo>
                <a:lnTo>
                  <a:pt x="203796" y="55968"/>
                </a:lnTo>
                <a:lnTo>
                  <a:pt x="203796" y="45681"/>
                </a:lnTo>
                <a:lnTo>
                  <a:pt x="179298" y="45681"/>
                </a:lnTo>
                <a:lnTo>
                  <a:pt x="179298" y="35661"/>
                </a:lnTo>
                <a:lnTo>
                  <a:pt x="203796" y="35661"/>
                </a:lnTo>
                <a:lnTo>
                  <a:pt x="203796" y="25387"/>
                </a:lnTo>
                <a:lnTo>
                  <a:pt x="167106" y="25387"/>
                </a:lnTo>
                <a:lnTo>
                  <a:pt x="167106" y="35661"/>
                </a:lnTo>
                <a:lnTo>
                  <a:pt x="167106" y="45681"/>
                </a:lnTo>
                <a:lnTo>
                  <a:pt x="149466" y="45681"/>
                </a:lnTo>
                <a:lnTo>
                  <a:pt x="149466" y="55968"/>
                </a:lnTo>
                <a:lnTo>
                  <a:pt x="167106" y="55968"/>
                </a:lnTo>
                <a:lnTo>
                  <a:pt x="167106" y="69176"/>
                </a:lnTo>
                <a:lnTo>
                  <a:pt x="144894" y="69176"/>
                </a:lnTo>
                <a:lnTo>
                  <a:pt x="145021" y="66636"/>
                </a:lnTo>
                <a:lnTo>
                  <a:pt x="145148" y="35661"/>
                </a:lnTo>
                <a:lnTo>
                  <a:pt x="167106" y="35661"/>
                </a:lnTo>
                <a:lnTo>
                  <a:pt x="167106" y="25387"/>
                </a:lnTo>
                <a:lnTo>
                  <a:pt x="145148" y="25387"/>
                </a:lnTo>
                <a:lnTo>
                  <a:pt x="145148" y="14719"/>
                </a:lnTo>
                <a:lnTo>
                  <a:pt x="223088" y="14719"/>
                </a:lnTo>
                <a:lnTo>
                  <a:pt x="223088" y="4191"/>
                </a:lnTo>
                <a:lnTo>
                  <a:pt x="132207" y="4191"/>
                </a:lnTo>
                <a:lnTo>
                  <a:pt x="132207" y="59016"/>
                </a:lnTo>
                <a:lnTo>
                  <a:pt x="131152" y="81229"/>
                </a:lnTo>
                <a:lnTo>
                  <a:pt x="128562" y="95770"/>
                </a:lnTo>
                <a:lnTo>
                  <a:pt x="125234" y="104838"/>
                </a:lnTo>
                <a:lnTo>
                  <a:pt x="122047" y="110426"/>
                </a:lnTo>
                <a:lnTo>
                  <a:pt x="134112" y="118287"/>
                </a:lnTo>
                <a:lnTo>
                  <a:pt x="137922" y="110363"/>
                </a:lnTo>
                <a:lnTo>
                  <a:pt x="140665" y="102184"/>
                </a:lnTo>
                <a:lnTo>
                  <a:pt x="142659" y="92430"/>
                </a:lnTo>
                <a:lnTo>
                  <a:pt x="144259" y="79705"/>
                </a:lnTo>
                <a:lnTo>
                  <a:pt x="160248" y="79705"/>
                </a:lnTo>
                <a:lnTo>
                  <a:pt x="160248" y="104838"/>
                </a:lnTo>
                <a:lnTo>
                  <a:pt x="151625" y="105600"/>
                </a:lnTo>
                <a:lnTo>
                  <a:pt x="148958" y="105727"/>
                </a:lnTo>
                <a:lnTo>
                  <a:pt x="145656" y="105981"/>
                </a:lnTo>
                <a:lnTo>
                  <a:pt x="148704" y="118287"/>
                </a:lnTo>
                <a:lnTo>
                  <a:pt x="158584" y="117335"/>
                </a:lnTo>
                <a:lnTo>
                  <a:pt x="171310" y="115747"/>
                </a:lnTo>
                <a:lnTo>
                  <a:pt x="184353" y="113741"/>
                </a:lnTo>
                <a:lnTo>
                  <a:pt x="195160" y="111569"/>
                </a:lnTo>
                <a:lnTo>
                  <a:pt x="194703" y="103200"/>
                </a:lnTo>
                <a:lnTo>
                  <a:pt x="194525" y="99885"/>
                </a:lnTo>
                <a:lnTo>
                  <a:pt x="188302" y="101041"/>
                </a:lnTo>
                <a:lnTo>
                  <a:pt x="181546" y="102196"/>
                </a:lnTo>
                <a:lnTo>
                  <a:pt x="172948" y="103200"/>
                </a:lnTo>
                <a:lnTo>
                  <a:pt x="172948" y="79705"/>
                </a:lnTo>
                <a:lnTo>
                  <a:pt x="184619" y="79705"/>
                </a:lnTo>
                <a:lnTo>
                  <a:pt x="193611" y="93230"/>
                </a:lnTo>
                <a:lnTo>
                  <a:pt x="203936" y="103378"/>
                </a:lnTo>
                <a:lnTo>
                  <a:pt x="217246" y="111404"/>
                </a:lnTo>
                <a:lnTo>
                  <a:pt x="235140" y="118554"/>
                </a:lnTo>
                <a:lnTo>
                  <a:pt x="242125" y="106362"/>
                </a:lnTo>
                <a:close/>
              </a:path>
              <a:path w="745490" h="119379">
                <a:moveTo>
                  <a:pt x="368363" y="39725"/>
                </a:moveTo>
                <a:lnTo>
                  <a:pt x="303237" y="39725"/>
                </a:lnTo>
                <a:lnTo>
                  <a:pt x="304888" y="36055"/>
                </a:lnTo>
                <a:lnTo>
                  <a:pt x="306044" y="31737"/>
                </a:lnTo>
                <a:lnTo>
                  <a:pt x="297281" y="30721"/>
                </a:lnTo>
                <a:lnTo>
                  <a:pt x="305650" y="29197"/>
                </a:lnTo>
                <a:lnTo>
                  <a:pt x="321906" y="24625"/>
                </a:lnTo>
                <a:lnTo>
                  <a:pt x="331355" y="28460"/>
                </a:lnTo>
                <a:lnTo>
                  <a:pt x="338696" y="31991"/>
                </a:lnTo>
                <a:lnTo>
                  <a:pt x="344182" y="35052"/>
                </a:lnTo>
                <a:lnTo>
                  <a:pt x="348056" y="37439"/>
                </a:lnTo>
                <a:lnTo>
                  <a:pt x="354901" y="27038"/>
                </a:lnTo>
                <a:lnTo>
                  <a:pt x="347408" y="22847"/>
                </a:lnTo>
                <a:lnTo>
                  <a:pt x="337642" y="18288"/>
                </a:lnTo>
                <a:lnTo>
                  <a:pt x="346011" y="14351"/>
                </a:lnTo>
                <a:lnTo>
                  <a:pt x="355155" y="8509"/>
                </a:lnTo>
                <a:lnTo>
                  <a:pt x="344627" y="127"/>
                </a:lnTo>
                <a:lnTo>
                  <a:pt x="335953" y="5257"/>
                </a:lnTo>
                <a:lnTo>
                  <a:pt x="329476" y="8432"/>
                </a:lnTo>
                <a:lnTo>
                  <a:pt x="321271" y="11811"/>
                </a:lnTo>
                <a:lnTo>
                  <a:pt x="308813" y="7886"/>
                </a:lnTo>
                <a:lnTo>
                  <a:pt x="295440" y="4432"/>
                </a:lnTo>
                <a:lnTo>
                  <a:pt x="275323" y="0"/>
                </a:lnTo>
                <a:lnTo>
                  <a:pt x="270497" y="11036"/>
                </a:lnTo>
                <a:lnTo>
                  <a:pt x="285470" y="14236"/>
                </a:lnTo>
                <a:lnTo>
                  <a:pt x="300329" y="17894"/>
                </a:lnTo>
                <a:lnTo>
                  <a:pt x="286677" y="20561"/>
                </a:lnTo>
                <a:lnTo>
                  <a:pt x="274307" y="22250"/>
                </a:lnTo>
                <a:lnTo>
                  <a:pt x="263563" y="23228"/>
                </a:lnTo>
                <a:lnTo>
                  <a:pt x="254749" y="23736"/>
                </a:lnTo>
                <a:lnTo>
                  <a:pt x="258051" y="35788"/>
                </a:lnTo>
                <a:lnTo>
                  <a:pt x="280924" y="33375"/>
                </a:lnTo>
                <a:lnTo>
                  <a:pt x="292836" y="31597"/>
                </a:lnTo>
                <a:lnTo>
                  <a:pt x="291947" y="34264"/>
                </a:lnTo>
                <a:lnTo>
                  <a:pt x="289661" y="39725"/>
                </a:lnTo>
                <a:lnTo>
                  <a:pt x="250317" y="39725"/>
                </a:lnTo>
                <a:lnTo>
                  <a:pt x="250317" y="51790"/>
                </a:lnTo>
                <a:lnTo>
                  <a:pt x="282549" y="51790"/>
                </a:lnTo>
                <a:lnTo>
                  <a:pt x="273926" y="61722"/>
                </a:lnTo>
                <a:lnTo>
                  <a:pt x="264871" y="69596"/>
                </a:lnTo>
                <a:lnTo>
                  <a:pt x="256120" y="75704"/>
                </a:lnTo>
                <a:lnTo>
                  <a:pt x="248412" y="80340"/>
                </a:lnTo>
                <a:lnTo>
                  <a:pt x="256794" y="91897"/>
                </a:lnTo>
                <a:lnTo>
                  <a:pt x="267703" y="84658"/>
                </a:lnTo>
                <a:lnTo>
                  <a:pt x="273926" y="79082"/>
                </a:lnTo>
                <a:lnTo>
                  <a:pt x="273926" y="113982"/>
                </a:lnTo>
                <a:lnTo>
                  <a:pt x="286867" y="113982"/>
                </a:lnTo>
                <a:lnTo>
                  <a:pt x="286867" y="76415"/>
                </a:lnTo>
                <a:lnTo>
                  <a:pt x="309968" y="76415"/>
                </a:lnTo>
                <a:lnTo>
                  <a:pt x="309968" y="119062"/>
                </a:lnTo>
                <a:lnTo>
                  <a:pt x="322922" y="119062"/>
                </a:lnTo>
                <a:lnTo>
                  <a:pt x="322922" y="76415"/>
                </a:lnTo>
                <a:lnTo>
                  <a:pt x="347802" y="76415"/>
                </a:lnTo>
                <a:lnTo>
                  <a:pt x="347802" y="100901"/>
                </a:lnTo>
                <a:lnTo>
                  <a:pt x="346659" y="101409"/>
                </a:lnTo>
                <a:lnTo>
                  <a:pt x="330923" y="101409"/>
                </a:lnTo>
                <a:lnTo>
                  <a:pt x="333197" y="113982"/>
                </a:lnTo>
                <a:lnTo>
                  <a:pt x="359727" y="113982"/>
                </a:lnTo>
                <a:lnTo>
                  <a:pt x="360870" y="106743"/>
                </a:lnTo>
                <a:lnTo>
                  <a:pt x="360870" y="64604"/>
                </a:lnTo>
                <a:lnTo>
                  <a:pt x="322922" y="64604"/>
                </a:lnTo>
                <a:lnTo>
                  <a:pt x="322922" y="55333"/>
                </a:lnTo>
                <a:lnTo>
                  <a:pt x="309968" y="55333"/>
                </a:lnTo>
                <a:lnTo>
                  <a:pt x="309968" y="64604"/>
                </a:lnTo>
                <a:lnTo>
                  <a:pt x="287756" y="64604"/>
                </a:lnTo>
                <a:lnTo>
                  <a:pt x="292836" y="58267"/>
                </a:lnTo>
                <a:lnTo>
                  <a:pt x="296900" y="51790"/>
                </a:lnTo>
                <a:lnTo>
                  <a:pt x="368363" y="51790"/>
                </a:lnTo>
                <a:lnTo>
                  <a:pt x="368363" y="39725"/>
                </a:lnTo>
                <a:close/>
              </a:path>
              <a:path w="745490" h="119379">
                <a:moveTo>
                  <a:pt x="436346" y="8001"/>
                </a:moveTo>
                <a:lnTo>
                  <a:pt x="415010" y="8001"/>
                </a:lnTo>
                <a:lnTo>
                  <a:pt x="415010" y="0"/>
                </a:lnTo>
                <a:lnTo>
                  <a:pt x="402323" y="0"/>
                </a:lnTo>
                <a:lnTo>
                  <a:pt x="402323" y="8001"/>
                </a:lnTo>
                <a:lnTo>
                  <a:pt x="376555" y="8001"/>
                </a:lnTo>
                <a:lnTo>
                  <a:pt x="376555" y="19799"/>
                </a:lnTo>
                <a:lnTo>
                  <a:pt x="384048" y="19799"/>
                </a:lnTo>
                <a:lnTo>
                  <a:pt x="384048" y="55841"/>
                </a:lnTo>
                <a:lnTo>
                  <a:pt x="390271" y="56857"/>
                </a:lnTo>
                <a:lnTo>
                  <a:pt x="425932" y="56857"/>
                </a:lnTo>
                <a:lnTo>
                  <a:pt x="427456" y="44805"/>
                </a:lnTo>
                <a:lnTo>
                  <a:pt x="396227" y="44805"/>
                </a:lnTo>
                <a:lnTo>
                  <a:pt x="396227" y="19799"/>
                </a:lnTo>
                <a:lnTo>
                  <a:pt x="436346" y="19799"/>
                </a:lnTo>
                <a:lnTo>
                  <a:pt x="436346" y="8001"/>
                </a:lnTo>
                <a:close/>
              </a:path>
              <a:path w="745490" h="119379">
                <a:moveTo>
                  <a:pt x="490537" y="3175"/>
                </a:moveTo>
                <a:lnTo>
                  <a:pt x="478358" y="3175"/>
                </a:lnTo>
                <a:lnTo>
                  <a:pt x="478358" y="13068"/>
                </a:lnTo>
                <a:lnTo>
                  <a:pt x="478269" y="15163"/>
                </a:lnTo>
                <a:lnTo>
                  <a:pt x="478129" y="17132"/>
                </a:lnTo>
                <a:lnTo>
                  <a:pt x="478104" y="19418"/>
                </a:lnTo>
                <a:lnTo>
                  <a:pt x="477723" y="19418"/>
                </a:lnTo>
                <a:lnTo>
                  <a:pt x="477723" y="27660"/>
                </a:lnTo>
                <a:lnTo>
                  <a:pt x="477608" y="30835"/>
                </a:lnTo>
                <a:lnTo>
                  <a:pt x="477469" y="33388"/>
                </a:lnTo>
                <a:lnTo>
                  <a:pt x="477469" y="34264"/>
                </a:lnTo>
                <a:lnTo>
                  <a:pt x="450684" y="34264"/>
                </a:lnTo>
                <a:lnTo>
                  <a:pt x="451319" y="30835"/>
                </a:lnTo>
                <a:lnTo>
                  <a:pt x="451573" y="29311"/>
                </a:lnTo>
                <a:lnTo>
                  <a:pt x="451700" y="27660"/>
                </a:lnTo>
                <a:lnTo>
                  <a:pt x="477723" y="27660"/>
                </a:lnTo>
                <a:lnTo>
                  <a:pt x="477723" y="19418"/>
                </a:lnTo>
                <a:lnTo>
                  <a:pt x="452589" y="19418"/>
                </a:lnTo>
                <a:lnTo>
                  <a:pt x="452589" y="17132"/>
                </a:lnTo>
                <a:lnTo>
                  <a:pt x="452767" y="15163"/>
                </a:lnTo>
                <a:lnTo>
                  <a:pt x="452843" y="13068"/>
                </a:lnTo>
                <a:lnTo>
                  <a:pt x="478358" y="13068"/>
                </a:lnTo>
                <a:lnTo>
                  <a:pt x="478358" y="3175"/>
                </a:lnTo>
                <a:lnTo>
                  <a:pt x="440918" y="3175"/>
                </a:lnTo>
                <a:lnTo>
                  <a:pt x="440131" y="24358"/>
                </a:lnTo>
                <a:lnTo>
                  <a:pt x="436511" y="39217"/>
                </a:lnTo>
                <a:lnTo>
                  <a:pt x="431647" y="49047"/>
                </a:lnTo>
                <a:lnTo>
                  <a:pt x="427075" y="55092"/>
                </a:lnTo>
                <a:lnTo>
                  <a:pt x="436968" y="63207"/>
                </a:lnTo>
                <a:lnTo>
                  <a:pt x="439762" y="59905"/>
                </a:lnTo>
                <a:lnTo>
                  <a:pt x="444715" y="53809"/>
                </a:lnTo>
                <a:lnTo>
                  <a:pt x="448525" y="42392"/>
                </a:lnTo>
                <a:lnTo>
                  <a:pt x="476834" y="42392"/>
                </a:lnTo>
                <a:lnTo>
                  <a:pt x="475945" y="49364"/>
                </a:lnTo>
                <a:lnTo>
                  <a:pt x="475564" y="50380"/>
                </a:lnTo>
                <a:lnTo>
                  <a:pt x="454875" y="50380"/>
                </a:lnTo>
                <a:lnTo>
                  <a:pt x="457034" y="61429"/>
                </a:lnTo>
                <a:lnTo>
                  <a:pt x="485089" y="61429"/>
                </a:lnTo>
                <a:lnTo>
                  <a:pt x="487108" y="54825"/>
                </a:lnTo>
                <a:lnTo>
                  <a:pt x="490512" y="13068"/>
                </a:lnTo>
                <a:lnTo>
                  <a:pt x="490537" y="3175"/>
                </a:lnTo>
                <a:close/>
              </a:path>
              <a:path w="745490" h="119379">
                <a:moveTo>
                  <a:pt x="495490" y="103314"/>
                </a:moveTo>
                <a:lnTo>
                  <a:pt x="442302" y="103314"/>
                </a:lnTo>
                <a:lnTo>
                  <a:pt x="442302" y="94691"/>
                </a:lnTo>
                <a:lnTo>
                  <a:pt x="484327" y="94691"/>
                </a:lnTo>
                <a:lnTo>
                  <a:pt x="484327" y="84277"/>
                </a:lnTo>
                <a:lnTo>
                  <a:pt x="442302" y="84277"/>
                </a:lnTo>
                <a:lnTo>
                  <a:pt x="442302" y="76403"/>
                </a:lnTo>
                <a:lnTo>
                  <a:pt x="489521" y="76403"/>
                </a:lnTo>
                <a:lnTo>
                  <a:pt x="489521" y="65493"/>
                </a:lnTo>
                <a:lnTo>
                  <a:pt x="382143" y="65493"/>
                </a:lnTo>
                <a:lnTo>
                  <a:pt x="382143" y="76403"/>
                </a:lnTo>
                <a:lnTo>
                  <a:pt x="429107" y="76403"/>
                </a:lnTo>
                <a:lnTo>
                  <a:pt x="429107" y="84277"/>
                </a:lnTo>
                <a:lnTo>
                  <a:pt x="387223" y="84277"/>
                </a:lnTo>
                <a:lnTo>
                  <a:pt x="387223" y="94691"/>
                </a:lnTo>
                <a:lnTo>
                  <a:pt x="429107" y="94691"/>
                </a:lnTo>
                <a:lnTo>
                  <a:pt x="429107" y="103314"/>
                </a:lnTo>
                <a:lnTo>
                  <a:pt x="376555" y="103314"/>
                </a:lnTo>
                <a:lnTo>
                  <a:pt x="376555" y="114871"/>
                </a:lnTo>
                <a:lnTo>
                  <a:pt x="495490" y="114871"/>
                </a:lnTo>
                <a:lnTo>
                  <a:pt x="495490" y="103314"/>
                </a:lnTo>
                <a:close/>
              </a:path>
              <a:path w="745490" h="119379">
                <a:moveTo>
                  <a:pt x="622744" y="8242"/>
                </a:moveTo>
                <a:lnTo>
                  <a:pt x="581367" y="8242"/>
                </a:lnTo>
                <a:lnTo>
                  <a:pt x="581367" y="19659"/>
                </a:lnTo>
                <a:lnTo>
                  <a:pt x="579716" y="27787"/>
                </a:lnTo>
                <a:lnTo>
                  <a:pt x="577049" y="34404"/>
                </a:lnTo>
                <a:lnTo>
                  <a:pt x="548487" y="34404"/>
                </a:lnTo>
                <a:lnTo>
                  <a:pt x="547471" y="28803"/>
                </a:lnTo>
                <a:lnTo>
                  <a:pt x="546963" y="26517"/>
                </a:lnTo>
                <a:lnTo>
                  <a:pt x="544690" y="19659"/>
                </a:lnTo>
                <a:lnTo>
                  <a:pt x="581367" y="19659"/>
                </a:lnTo>
                <a:lnTo>
                  <a:pt x="581367" y="8242"/>
                </a:lnTo>
                <a:lnTo>
                  <a:pt x="570077" y="8242"/>
                </a:lnTo>
                <a:lnTo>
                  <a:pt x="570077" y="241"/>
                </a:lnTo>
                <a:lnTo>
                  <a:pt x="556234" y="241"/>
                </a:lnTo>
                <a:lnTo>
                  <a:pt x="556234" y="8242"/>
                </a:lnTo>
                <a:lnTo>
                  <a:pt x="543293" y="8242"/>
                </a:lnTo>
                <a:lnTo>
                  <a:pt x="543293" y="45046"/>
                </a:lnTo>
                <a:lnTo>
                  <a:pt x="539572" y="51904"/>
                </a:lnTo>
                <a:lnTo>
                  <a:pt x="534619" y="56261"/>
                </a:lnTo>
                <a:lnTo>
                  <a:pt x="528866" y="58953"/>
                </a:lnTo>
                <a:lnTo>
                  <a:pt x="522732" y="60794"/>
                </a:lnTo>
                <a:lnTo>
                  <a:pt x="522732" y="45046"/>
                </a:lnTo>
                <a:lnTo>
                  <a:pt x="543293" y="45046"/>
                </a:lnTo>
                <a:lnTo>
                  <a:pt x="543293" y="8242"/>
                </a:lnTo>
                <a:lnTo>
                  <a:pt x="503555" y="8242"/>
                </a:lnTo>
                <a:lnTo>
                  <a:pt x="503555" y="19659"/>
                </a:lnTo>
                <a:lnTo>
                  <a:pt x="531609" y="19659"/>
                </a:lnTo>
                <a:lnTo>
                  <a:pt x="532371" y="22085"/>
                </a:lnTo>
                <a:lnTo>
                  <a:pt x="534276" y="27025"/>
                </a:lnTo>
                <a:lnTo>
                  <a:pt x="534911" y="34404"/>
                </a:lnTo>
                <a:lnTo>
                  <a:pt x="509651" y="34404"/>
                </a:lnTo>
                <a:lnTo>
                  <a:pt x="509651" y="119062"/>
                </a:lnTo>
                <a:lnTo>
                  <a:pt x="522732" y="119062"/>
                </a:lnTo>
                <a:lnTo>
                  <a:pt x="522732" y="61048"/>
                </a:lnTo>
                <a:lnTo>
                  <a:pt x="529069" y="71577"/>
                </a:lnTo>
                <a:lnTo>
                  <a:pt x="538480" y="67246"/>
                </a:lnTo>
                <a:lnTo>
                  <a:pt x="546214" y="61798"/>
                </a:lnTo>
                <a:lnTo>
                  <a:pt x="546811" y="61048"/>
                </a:lnTo>
                <a:lnTo>
                  <a:pt x="547027" y="60794"/>
                </a:lnTo>
                <a:lnTo>
                  <a:pt x="552069" y="54610"/>
                </a:lnTo>
                <a:lnTo>
                  <a:pt x="555853" y="45046"/>
                </a:lnTo>
                <a:lnTo>
                  <a:pt x="564489" y="45046"/>
                </a:lnTo>
                <a:lnTo>
                  <a:pt x="564489" y="67767"/>
                </a:lnTo>
                <a:lnTo>
                  <a:pt x="600405" y="67767"/>
                </a:lnTo>
                <a:lnTo>
                  <a:pt x="602691" y="59397"/>
                </a:lnTo>
                <a:lnTo>
                  <a:pt x="602691" y="104711"/>
                </a:lnTo>
                <a:lnTo>
                  <a:pt x="601675" y="106235"/>
                </a:lnTo>
                <a:lnTo>
                  <a:pt x="590384" y="106235"/>
                </a:lnTo>
                <a:lnTo>
                  <a:pt x="590384" y="97713"/>
                </a:lnTo>
                <a:lnTo>
                  <a:pt x="590384" y="83134"/>
                </a:lnTo>
                <a:lnTo>
                  <a:pt x="590384" y="72478"/>
                </a:lnTo>
                <a:lnTo>
                  <a:pt x="578065" y="72478"/>
                </a:lnTo>
                <a:lnTo>
                  <a:pt x="578065" y="83134"/>
                </a:lnTo>
                <a:lnTo>
                  <a:pt x="578065" y="97713"/>
                </a:lnTo>
                <a:lnTo>
                  <a:pt x="546963" y="97713"/>
                </a:lnTo>
                <a:lnTo>
                  <a:pt x="546963" y="83134"/>
                </a:lnTo>
                <a:lnTo>
                  <a:pt x="578065" y="83134"/>
                </a:lnTo>
                <a:lnTo>
                  <a:pt x="578065" y="72478"/>
                </a:lnTo>
                <a:lnTo>
                  <a:pt x="534911" y="72478"/>
                </a:lnTo>
                <a:lnTo>
                  <a:pt x="534911" y="108648"/>
                </a:lnTo>
                <a:lnTo>
                  <a:pt x="586701" y="108648"/>
                </a:lnTo>
                <a:lnTo>
                  <a:pt x="588860" y="119062"/>
                </a:lnTo>
                <a:lnTo>
                  <a:pt x="614362" y="119062"/>
                </a:lnTo>
                <a:lnTo>
                  <a:pt x="615899" y="113728"/>
                </a:lnTo>
                <a:lnTo>
                  <a:pt x="615899" y="106235"/>
                </a:lnTo>
                <a:lnTo>
                  <a:pt x="615899" y="59397"/>
                </a:lnTo>
                <a:lnTo>
                  <a:pt x="615899" y="57746"/>
                </a:lnTo>
                <a:lnTo>
                  <a:pt x="615899" y="52666"/>
                </a:lnTo>
                <a:lnTo>
                  <a:pt x="615899" y="45046"/>
                </a:lnTo>
                <a:lnTo>
                  <a:pt x="615899" y="34404"/>
                </a:lnTo>
                <a:lnTo>
                  <a:pt x="602691" y="34404"/>
                </a:lnTo>
                <a:lnTo>
                  <a:pt x="602691" y="45046"/>
                </a:lnTo>
                <a:lnTo>
                  <a:pt x="602691" y="52666"/>
                </a:lnTo>
                <a:lnTo>
                  <a:pt x="592035" y="49872"/>
                </a:lnTo>
                <a:lnTo>
                  <a:pt x="591527" y="56730"/>
                </a:lnTo>
                <a:lnTo>
                  <a:pt x="590384" y="57746"/>
                </a:lnTo>
                <a:lnTo>
                  <a:pt x="578446" y="57746"/>
                </a:lnTo>
                <a:lnTo>
                  <a:pt x="577532" y="56730"/>
                </a:lnTo>
                <a:lnTo>
                  <a:pt x="577430" y="45046"/>
                </a:lnTo>
                <a:lnTo>
                  <a:pt x="602691" y="45046"/>
                </a:lnTo>
                <a:lnTo>
                  <a:pt x="602691" y="34404"/>
                </a:lnTo>
                <a:lnTo>
                  <a:pt x="590384" y="34404"/>
                </a:lnTo>
                <a:lnTo>
                  <a:pt x="593166" y="27279"/>
                </a:lnTo>
                <a:lnTo>
                  <a:pt x="594702" y="22085"/>
                </a:lnTo>
                <a:lnTo>
                  <a:pt x="595325" y="19659"/>
                </a:lnTo>
                <a:lnTo>
                  <a:pt x="622744" y="19659"/>
                </a:lnTo>
                <a:lnTo>
                  <a:pt x="622744" y="8242"/>
                </a:lnTo>
                <a:close/>
              </a:path>
              <a:path w="745490" h="119379">
                <a:moveTo>
                  <a:pt x="683996" y="59410"/>
                </a:moveTo>
                <a:lnTo>
                  <a:pt x="671817" y="59410"/>
                </a:lnTo>
                <a:lnTo>
                  <a:pt x="671817" y="71069"/>
                </a:lnTo>
                <a:lnTo>
                  <a:pt x="671817" y="104584"/>
                </a:lnTo>
                <a:lnTo>
                  <a:pt x="646684" y="104584"/>
                </a:lnTo>
                <a:lnTo>
                  <a:pt x="646684" y="71069"/>
                </a:lnTo>
                <a:lnTo>
                  <a:pt x="671817" y="71069"/>
                </a:lnTo>
                <a:lnTo>
                  <a:pt x="671817" y="59410"/>
                </a:lnTo>
                <a:lnTo>
                  <a:pt x="634619" y="59410"/>
                </a:lnTo>
                <a:lnTo>
                  <a:pt x="634619" y="116395"/>
                </a:lnTo>
                <a:lnTo>
                  <a:pt x="683996" y="116395"/>
                </a:lnTo>
                <a:lnTo>
                  <a:pt x="683996" y="104584"/>
                </a:lnTo>
                <a:lnTo>
                  <a:pt x="683996" y="71069"/>
                </a:lnTo>
                <a:lnTo>
                  <a:pt x="683996" y="59410"/>
                </a:lnTo>
                <a:close/>
              </a:path>
              <a:path w="745490" h="119379">
                <a:moveTo>
                  <a:pt x="733501" y="3683"/>
                </a:moveTo>
                <a:lnTo>
                  <a:pt x="721182" y="3683"/>
                </a:lnTo>
                <a:lnTo>
                  <a:pt x="721182" y="15621"/>
                </a:lnTo>
                <a:lnTo>
                  <a:pt x="721182" y="37198"/>
                </a:lnTo>
                <a:lnTo>
                  <a:pt x="659257" y="37198"/>
                </a:lnTo>
                <a:lnTo>
                  <a:pt x="659257" y="15621"/>
                </a:lnTo>
                <a:lnTo>
                  <a:pt x="721182" y="15621"/>
                </a:lnTo>
                <a:lnTo>
                  <a:pt x="721182" y="3683"/>
                </a:lnTo>
                <a:lnTo>
                  <a:pt x="646684" y="3683"/>
                </a:lnTo>
                <a:lnTo>
                  <a:pt x="646684" y="49123"/>
                </a:lnTo>
                <a:lnTo>
                  <a:pt x="733501" y="49123"/>
                </a:lnTo>
                <a:lnTo>
                  <a:pt x="733501" y="37198"/>
                </a:lnTo>
                <a:lnTo>
                  <a:pt x="733501" y="15621"/>
                </a:lnTo>
                <a:lnTo>
                  <a:pt x="733501" y="3683"/>
                </a:lnTo>
                <a:close/>
              </a:path>
              <a:path w="745490" h="119379">
                <a:moveTo>
                  <a:pt x="745312" y="59410"/>
                </a:moveTo>
                <a:lnTo>
                  <a:pt x="733120" y="59410"/>
                </a:lnTo>
                <a:lnTo>
                  <a:pt x="733120" y="71069"/>
                </a:lnTo>
                <a:lnTo>
                  <a:pt x="733120" y="104584"/>
                </a:lnTo>
                <a:lnTo>
                  <a:pt x="706081" y="104584"/>
                </a:lnTo>
                <a:lnTo>
                  <a:pt x="706081" y="71069"/>
                </a:lnTo>
                <a:lnTo>
                  <a:pt x="733120" y="71069"/>
                </a:lnTo>
                <a:lnTo>
                  <a:pt x="733120" y="59410"/>
                </a:lnTo>
                <a:lnTo>
                  <a:pt x="693775" y="59410"/>
                </a:lnTo>
                <a:lnTo>
                  <a:pt x="693775" y="116395"/>
                </a:lnTo>
                <a:lnTo>
                  <a:pt x="745312" y="116395"/>
                </a:lnTo>
                <a:lnTo>
                  <a:pt x="745312" y="104584"/>
                </a:lnTo>
                <a:lnTo>
                  <a:pt x="745312" y="71069"/>
                </a:lnTo>
                <a:lnTo>
                  <a:pt x="745312" y="59410"/>
                </a:lnTo>
                <a:close/>
              </a:path>
            </a:pathLst>
          </a:custGeom>
          <a:solidFill>
            <a:srgbClr val="231F1F"/>
          </a:solidFill>
        </p:spPr>
        <p:txBody>
          <a:bodyPr wrap="square" lIns="0" tIns="0" rIns="0" bIns="0" rtlCol="0"/>
          <a:lstStyle/>
          <a:p>
            <a:endParaRPr/>
          </a:p>
        </p:txBody>
      </p:sp>
      <p:pic>
        <p:nvPicPr>
          <p:cNvPr id="34" name="object 34"/>
          <p:cNvPicPr/>
          <p:nvPr/>
        </p:nvPicPr>
        <p:blipFill>
          <a:blip r:embed="rId5" cstate="print"/>
          <a:stretch>
            <a:fillRect/>
          </a:stretch>
        </p:blipFill>
        <p:spPr>
          <a:xfrm>
            <a:off x="932334" y="7841653"/>
            <a:ext cx="120459" cy="119443"/>
          </a:xfrm>
          <a:prstGeom prst="rect">
            <a:avLst/>
          </a:prstGeom>
        </p:spPr>
      </p:pic>
      <p:pic>
        <p:nvPicPr>
          <p:cNvPr id="35" name="object 35"/>
          <p:cNvPicPr/>
          <p:nvPr/>
        </p:nvPicPr>
        <p:blipFill>
          <a:blip r:embed="rId6" cstate="print"/>
          <a:stretch>
            <a:fillRect/>
          </a:stretch>
        </p:blipFill>
        <p:spPr>
          <a:xfrm>
            <a:off x="1185202" y="7841653"/>
            <a:ext cx="122364" cy="119316"/>
          </a:xfrm>
          <a:prstGeom prst="rect">
            <a:avLst/>
          </a:prstGeom>
        </p:spPr>
      </p:pic>
      <p:sp>
        <p:nvSpPr>
          <p:cNvPr id="36" name="object 36"/>
          <p:cNvSpPr/>
          <p:nvPr/>
        </p:nvSpPr>
        <p:spPr>
          <a:xfrm>
            <a:off x="751420" y="8218728"/>
            <a:ext cx="736600" cy="120650"/>
          </a:xfrm>
          <a:custGeom>
            <a:avLst/>
            <a:gdLst/>
            <a:ahLst/>
            <a:cxnLst/>
            <a:rect l="l" t="t" r="r" b="b"/>
            <a:pathLst>
              <a:path w="736600" h="120650">
                <a:moveTo>
                  <a:pt x="25781" y="84658"/>
                </a:moveTo>
                <a:lnTo>
                  <a:pt x="13589" y="81622"/>
                </a:lnTo>
                <a:lnTo>
                  <a:pt x="11772" y="87947"/>
                </a:lnTo>
                <a:lnTo>
                  <a:pt x="9029" y="94538"/>
                </a:lnTo>
                <a:lnTo>
                  <a:pt x="5346" y="101066"/>
                </a:lnTo>
                <a:lnTo>
                  <a:pt x="762" y="107251"/>
                </a:lnTo>
                <a:lnTo>
                  <a:pt x="10287" y="116014"/>
                </a:lnTo>
                <a:lnTo>
                  <a:pt x="15544" y="108800"/>
                </a:lnTo>
                <a:lnTo>
                  <a:pt x="19888" y="100825"/>
                </a:lnTo>
                <a:lnTo>
                  <a:pt x="23304" y="92595"/>
                </a:lnTo>
                <a:lnTo>
                  <a:pt x="25781" y="84658"/>
                </a:lnTo>
                <a:close/>
              </a:path>
              <a:path w="736600" h="120650">
                <a:moveTo>
                  <a:pt x="54838" y="13703"/>
                </a:moveTo>
                <a:lnTo>
                  <a:pt x="36182" y="13703"/>
                </a:lnTo>
                <a:lnTo>
                  <a:pt x="36182" y="1016"/>
                </a:lnTo>
                <a:lnTo>
                  <a:pt x="24879" y="1016"/>
                </a:lnTo>
                <a:lnTo>
                  <a:pt x="24879" y="13703"/>
                </a:lnTo>
                <a:lnTo>
                  <a:pt x="1778" y="13703"/>
                </a:lnTo>
                <a:lnTo>
                  <a:pt x="1778" y="25133"/>
                </a:lnTo>
                <a:lnTo>
                  <a:pt x="24257" y="25133"/>
                </a:lnTo>
                <a:lnTo>
                  <a:pt x="20129" y="31153"/>
                </a:lnTo>
                <a:lnTo>
                  <a:pt x="14262" y="38569"/>
                </a:lnTo>
                <a:lnTo>
                  <a:pt x="7340" y="46253"/>
                </a:lnTo>
                <a:lnTo>
                  <a:pt x="0" y="53060"/>
                </a:lnTo>
                <a:lnTo>
                  <a:pt x="6350" y="63969"/>
                </a:lnTo>
                <a:lnTo>
                  <a:pt x="9702" y="60998"/>
                </a:lnTo>
                <a:lnTo>
                  <a:pt x="14097" y="56489"/>
                </a:lnTo>
                <a:lnTo>
                  <a:pt x="19240" y="49987"/>
                </a:lnTo>
                <a:lnTo>
                  <a:pt x="24879" y="41008"/>
                </a:lnTo>
                <a:lnTo>
                  <a:pt x="24879" y="74637"/>
                </a:lnTo>
                <a:lnTo>
                  <a:pt x="36182" y="74637"/>
                </a:lnTo>
                <a:lnTo>
                  <a:pt x="36182" y="43408"/>
                </a:lnTo>
                <a:lnTo>
                  <a:pt x="41135" y="50393"/>
                </a:lnTo>
                <a:lnTo>
                  <a:pt x="44932" y="53809"/>
                </a:lnTo>
                <a:lnTo>
                  <a:pt x="48247" y="56603"/>
                </a:lnTo>
                <a:lnTo>
                  <a:pt x="54838" y="46456"/>
                </a:lnTo>
                <a:lnTo>
                  <a:pt x="51485" y="43891"/>
                </a:lnTo>
                <a:lnTo>
                  <a:pt x="50927" y="43408"/>
                </a:lnTo>
                <a:lnTo>
                  <a:pt x="48120" y="41008"/>
                </a:lnTo>
                <a:lnTo>
                  <a:pt x="46939" y="40005"/>
                </a:lnTo>
                <a:lnTo>
                  <a:pt x="41668" y="34810"/>
                </a:lnTo>
                <a:lnTo>
                  <a:pt x="36182" y="28308"/>
                </a:lnTo>
                <a:lnTo>
                  <a:pt x="36182" y="25133"/>
                </a:lnTo>
                <a:lnTo>
                  <a:pt x="54838" y="25133"/>
                </a:lnTo>
                <a:lnTo>
                  <a:pt x="54838" y="13703"/>
                </a:lnTo>
                <a:close/>
              </a:path>
              <a:path w="736600" h="120650">
                <a:moveTo>
                  <a:pt x="75399" y="88099"/>
                </a:moveTo>
                <a:lnTo>
                  <a:pt x="71551" y="84632"/>
                </a:lnTo>
                <a:lnTo>
                  <a:pt x="66281" y="80302"/>
                </a:lnTo>
                <a:lnTo>
                  <a:pt x="59893" y="75615"/>
                </a:lnTo>
                <a:lnTo>
                  <a:pt x="52679" y="71081"/>
                </a:lnTo>
                <a:lnTo>
                  <a:pt x="44564" y="80467"/>
                </a:lnTo>
                <a:lnTo>
                  <a:pt x="50850" y="84455"/>
                </a:lnTo>
                <a:lnTo>
                  <a:pt x="57023" y="89014"/>
                </a:lnTo>
                <a:lnTo>
                  <a:pt x="62585" y="93611"/>
                </a:lnTo>
                <a:lnTo>
                  <a:pt x="67030" y="97726"/>
                </a:lnTo>
                <a:lnTo>
                  <a:pt x="75399" y="88099"/>
                </a:lnTo>
                <a:close/>
              </a:path>
              <a:path w="736600" h="120650">
                <a:moveTo>
                  <a:pt x="93421" y="94437"/>
                </a:moveTo>
                <a:lnTo>
                  <a:pt x="81495" y="91008"/>
                </a:lnTo>
                <a:lnTo>
                  <a:pt x="79463" y="101676"/>
                </a:lnTo>
                <a:lnTo>
                  <a:pt x="79209" y="102819"/>
                </a:lnTo>
                <a:lnTo>
                  <a:pt x="77050" y="105219"/>
                </a:lnTo>
                <a:lnTo>
                  <a:pt x="75526" y="105486"/>
                </a:lnTo>
                <a:lnTo>
                  <a:pt x="43421" y="105486"/>
                </a:lnTo>
                <a:lnTo>
                  <a:pt x="42913" y="105219"/>
                </a:lnTo>
                <a:lnTo>
                  <a:pt x="42913" y="85293"/>
                </a:lnTo>
                <a:lnTo>
                  <a:pt x="30467" y="85293"/>
                </a:lnTo>
                <a:lnTo>
                  <a:pt x="30492" y="110959"/>
                </a:lnTo>
                <a:lnTo>
                  <a:pt x="30848" y="117665"/>
                </a:lnTo>
                <a:lnTo>
                  <a:pt x="78574" y="117665"/>
                </a:lnTo>
                <a:lnTo>
                  <a:pt x="85356" y="115874"/>
                </a:lnTo>
                <a:lnTo>
                  <a:pt x="89522" y="110959"/>
                </a:lnTo>
                <a:lnTo>
                  <a:pt x="91300" y="105486"/>
                </a:lnTo>
                <a:lnTo>
                  <a:pt x="91922" y="103581"/>
                </a:lnTo>
                <a:lnTo>
                  <a:pt x="93421" y="94437"/>
                </a:lnTo>
                <a:close/>
              </a:path>
              <a:path w="736600" h="120650">
                <a:moveTo>
                  <a:pt x="115633" y="4711"/>
                </a:moveTo>
                <a:lnTo>
                  <a:pt x="103581" y="4711"/>
                </a:lnTo>
                <a:lnTo>
                  <a:pt x="103581" y="15621"/>
                </a:lnTo>
                <a:lnTo>
                  <a:pt x="103581" y="24371"/>
                </a:lnTo>
                <a:lnTo>
                  <a:pt x="103581" y="33769"/>
                </a:lnTo>
                <a:lnTo>
                  <a:pt x="103581" y="43027"/>
                </a:lnTo>
                <a:lnTo>
                  <a:pt x="103581" y="52793"/>
                </a:lnTo>
                <a:lnTo>
                  <a:pt x="103581" y="61937"/>
                </a:lnTo>
                <a:lnTo>
                  <a:pt x="72986" y="61937"/>
                </a:lnTo>
                <a:lnTo>
                  <a:pt x="72986" y="52793"/>
                </a:lnTo>
                <a:lnTo>
                  <a:pt x="103581" y="52793"/>
                </a:lnTo>
                <a:lnTo>
                  <a:pt x="103581" y="43027"/>
                </a:lnTo>
                <a:lnTo>
                  <a:pt x="72986" y="43027"/>
                </a:lnTo>
                <a:lnTo>
                  <a:pt x="72986" y="33769"/>
                </a:lnTo>
                <a:lnTo>
                  <a:pt x="103581" y="33769"/>
                </a:lnTo>
                <a:lnTo>
                  <a:pt x="103581" y="24371"/>
                </a:lnTo>
                <a:lnTo>
                  <a:pt x="72986" y="24371"/>
                </a:lnTo>
                <a:lnTo>
                  <a:pt x="72986" y="15621"/>
                </a:lnTo>
                <a:lnTo>
                  <a:pt x="103581" y="15621"/>
                </a:lnTo>
                <a:lnTo>
                  <a:pt x="103581" y="4711"/>
                </a:lnTo>
                <a:lnTo>
                  <a:pt x="61175" y="4711"/>
                </a:lnTo>
                <a:lnTo>
                  <a:pt x="61175" y="72732"/>
                </a:lnTo>
                <a:lnTo>
                  <a:pt x="115633" y="72732"/>
                </a:lnTo>
                <a:lnTo>
                  <a:pt x="115633" y="61937"/>
                </a:lnTo>
                <a:lnTo>
                  <a:pt x="115633" y="52793"/>
                </a:lnTo>
                <a:lnTo>
                  <a:pt x="115633" y="43027"/>
                </a:lnTo>
                <a:lnTo>
                  <a:pt x="115633" y="33769"/>
                </a:lnTo>
                <a:lnTo>
                  <a:pt x="115633" y="24371"/>
                </a:lnTo>
                <a:lnTo>
                  <a:pt x="115633" y="15621"/>
                </a:lnTo>
                <a:lnTo>
                  <a:pt x="115633" y="4711"/>
                </a:lnTo>
                <a:close/>
              </a:path>
              <a:path w="736600" h="120650">
                <a:moveTo>
                  <a:pt x="121475" y="106997"/>
                </a:moveTo>
                <a:lnTo>
                  <a:pt x="118452" y="102108"/>
                </a:lnTo>
                <a:lnTo>
                  <a:pt x="113703" y="94983"/>
                </a:lnTo>
                <a:lnTo>
                  <a:pt x="108051" y="87236"/>
                </a:lnTo>
                <a:lnTo>
                  <a:pt x="102311" y="80467"/>
                </a:lnTo>
                <a:lnTo>
                  <a:pt x="93167" y="86690"/>
                </a:lnTo>
                <a:lnTo>
                  <a:pt x="98653" y="94195"/>
                </a:lnTo>
                <a:lnTo>
                  <a:pt x="102603" y="100215"/>
                </a:lnTo>
                <a:lnTo>
                  <a:pt x="106248" y="106616"/>
                </a:lnTo>
                <a:lnTo>
                  <a:pt x="110820" y="115252"/>
                </a:lnTo>
                <a:lnTo>
                  <a:pt x="121475" y="106997"/>
                </a:lnTo>
                <a:close/>
              </a:path>
              <a:path w="736600" h="120650">
                <a:moveTo>
                  <a:pt x="244665" y="11303"/>
                </a:moveTo>
                <a:lnTo>
                  <a:pt x="194906" y="11303"/>
                </a:lnTo>
                <a:lnTo>
                  <a:pt x="194906" y="0"/>
                </a:lnTo>
                <a:lnTo>
                  <a:pt x="180949" y="0"/>
                </a:lnTo>
                <a:lnTo>
                  <a:pt x="180949" y="11303"/>
                </a:lnTo>
                <a:lnTo>
                  <a:pt x="131572" y="11303"/>
                </a:lnTo>
                <a:lnTo>
                  <a:pt x="131572" y="40360"/>
                </a:lnTo>
                <a:lnTo>
                  <a:pt x="144640" y="40360"/>
                </a:lnTo>
                <a:lnTo>
                  <a:pt x="144640" y="23863"/>
                </a:lnTo>
                <a:lnTo>
                  <a:pt x="231597" y="23863"/>
                </a:lnTo>
                <a:lnTo>
                  <a:pt x="231597" y="40360"/>
                </a:lnTo>
                <a:lnTo>
                  <a:pt x="244665" y="40360"/>
                </a:lnTo>
                <a:lnTo>
                  <a:pt x="244665" y="23863"/>
                </a:lnTo>
                <a:lnTo>
                  <a:pt x="244665" y="11303"/>
                </a:lnTo>
                <a:close/>
              </a:path>
              <a:path w="736600" h="120650">
                <a:moveTo>
                  <a:pt x="248729" y="103568"/>
                </a:moveTo>
                <a:lnTo>
                  <a:pt x="198208" y="103568"/>
                </a:lnTo>
                <a:lnTo>
                  <a:pt x="194525" y="103060"/>
                </a:lnTo>
                <a:lnTo>
                  <a:pt x="194525" y="100152"/>
                </a:lnTo>
                <a:lnTo>
                  <a:pt x="194525" y="79959"/>
                </a:lnTo>
                <a:lnTo>
                  <a:pt x="233870" y="79959"/>
                </a:lnTo>
                <a:lnTo>
                  <a:pt x="233870" y="67398"/>
                </a:lnTo>
                <a:lnTo>
                  <a:pt x="194525" y="67398"/>
                </a:lnTo>
                <a:lnTo>
                  <a:pt x="194525" y="48983"/>
                </a:lnTo>
                <a:lnTo>
                  <a:pt x="227025" y="48983"/>
                </a:lnTo>
                <a:lnTo>
                  <a:pt x="227025" y="36296"/>
                </a:lnTo>
                <a:lnTo>
                  <a:pt x="149212" y="36296"/>
                </a:lnTo>
                <a:lnTo>
                  <a:pt x="149212" y="48983"/>
                </a:lnTo>
                <a:lnTo>
                  <a:pt x="181444" y="48983"/>
                </a:lnTo>
                <a:lnTo>
                  <a:pt x="181444" y="100152"/>
                </a:lnTo>
                <a:lnTo>
                  <a:pt x="175768" y="97637"/>
                </a:lnTo>
                <a:lnTo>
                  <a:pt x="170268" y="93929"/>
                </a:lnTo>
                <a:lnTo>
                  <a:pt x="164769" y="88722"/>
                </a:lnTo>
                <a:lnTo>
                  <a:pt x="158864" y="81483"/>
                </a:lnTo>
                <a:lnTo>
                  <a:pt x="161023" y="74764"/>
                </a:lnTo>
                <a:lnTo>
                  <a:pt x="162801" y="68795"/>
                </a:lnTo>
                <a:lnTo>
                  <a:pt x="164058" y="58127"/>
                </a:lnTo>
                <a:lnTo>
                  <a:pt x="150609" y="56095"/>
                </a:lnTo>
                <a:lnTo>
                  <a:pt x="147815" y="71615"/>
                </a:lnTo>
                <a:lnTo>
                  <a:pt x="142760" y="85801"/>
                </a:lnTo>
                <a:lnTo>
                  <a:pt x="135813" y="97853"/>
                </a:lnTo>
                <a:lnTo>
                  <a:pt x="127381" y="106997"/>
                </a:lnTo>
                <a:lnTo>
                  <a:pt x="135509" y="118922"/>
                </a:lnTo>
                <a:lnTo>
                  <a:pt x="141846" y="112801"/>
                </a:lnTo>
                <a:lnTo>
                  <a:pt x="146786" y="106387"/>
                </a:lnTo>
                <a:lnTo>
                  <a:pt x="150660" y="99999"/>
                </a:lnTo>
                <a:lnTo>
                  <a:pt x="153784" y="93929"/>
                </a:lnTo>
                <a:lnTo>
                  <a:pt x="165227" y="105638"/>
                </a:lnTo>
                <a:lnTo>
                  <a:pt x="176428" y="112445"/>
                </a:lnTo>
                <a:lnTo>
                  <a:pt x="187223" y="115620"/>
                </a:lnTo>
                <a:lnTo>
                  <a:pt x="197446" y="116395"/>
                </a:lnTo>
                <a:lnTo>
                  <a:pt x="246062" y="116395"/>
                </a:lnTo>
                <a:lnTo>
                  <a:pt x="248729" y="103568"/>
                </a:lnTo>
                <a:close/>
              </a:path>
              <a:path w="736600" h="120650">
                <a:moveTo>
                  <a:pt x="371157" y="59651"/>
                </a:moveTo>
                <a:lnTo>
                  <a:pt x="355828" y="22847"/>
                </a:lnTo>
                <a:lnTo>
                  <a:pt x="318477" y="9385"/>
                </a:lnTo>
                <a:lnTo>
                  <a:pt x="308076" y="11150"/>
                </a:lnTo>
                <a:lnTo>
                  <a:pt x="308076" y="23482"/>
                </a:lnTo>
                <a:lnTo>
                  <a:pt x="306692" y="37769"/>
                </a:lnTo>
                <a:lnTo>
                  <a:pt x="295503" y="77673"/>
                </a:lnTo>
                <a:lnTo>
                  <a:pt x="288899" y="87591"/>
                </a:lnTo>
                <a:lnTo>
                  <a:pt x="275831" y="87591"/>
                </a:lnTo>
                <a:lnTo>
                  <a:pt x="273164" y="74129"/>
                </a:lnTo>
                <a:lnTo>
                  <a:pt x="273227" y="66382"/>
                </a:lnTo>
                <a:lnTo>
                  <a:pt x="275412" y="51765"/>
                </a:lnTo>
                <a:lnTo>
                  <a:pt x="282054" y="38849"/>
                </a:lnTo>
                <a:lnTo>
                  <a:pt x="292989" y="29070"/>
                </a:lnTo>
                <a:lnTo>
                  <a:pt x="308076" y="23482"/>
                </a:lnTo>
                <a:lnTo>
                  <a:pt x="308076" y="11150"/>
                </a:lnTo>
                <a:lnTo>
                  <a:pt x="295503" y="13284"/>
                </a:lnTo>
                <a:lnTo>
                  <a:pt x="276745" y="24511"/>
                </a:lnTo>
                <a:lnTo>
                  <a:pt x="264096" y="42443"/>
                </a:lnTo>
                <a:lnTo>
                  <a:pt x="259461" y="66382"/>
                </a:lnTo>
                <a:lnTo>
                  <a:pt x="261162" y="80327"/>
                </a:lnTo>
                <a:lnTo>
                  <a:pt x="266001" y="91935"/>
                </a:lnTo>
                <a:lnTo>
                  <a:pt x="273596" y="99885"/>
                </a:lnTo>
                <a:lnTo>
                  <a:pt x="283578" y="102819"/>
                </a:lnTo>
                <a:lnTo>
                  <a:pt x="296405" y="98272"/>
                </a:lnTo>
                <a:lnTo>
                  <a:pt x="304965" y="87591"/>
                </a:lnTo>
                <a:lnTo>
                  <a:pt x="307835" y="84023"/>
                </a:lnTo>
                <a:lnTo>
                  <a:pt x="316725" y="59169"/>
                </a:lnTo>
                <a:lnTo>
                  <a:pt x="321818" y="23482"/>
                </a:lnTo>
                <a:lnTo>
                  <a:pt x="321906" y="22847"/>
                </a:lnTo>
                <a:lnTo>
                  <a:pt x="339267" y="27152"/>
                </a:lnTo>
                <a:lnTo>
                  <a:pt x="349707" y="36309"/>
                </a:lnTo>
                <a:lnTo>
                  <a:pt x="354825" y="47840"/>
                </a:lnTo>
                <a:lnTo>
                  <a:pt x="356171" y="59169"/>
                </a:lnTo>
                <a:lnTo>
                  <a:pt x="356095" y="59651"/>
                </a:lnTo>
                <a:lnTo>
                  <a:pt x="351548" y="79679"/>
                </a:lnTo>
                <a:lnTo>
                  <a:pt x="340347" y="91490"/>
                </a:lnTo>
                <a:lnTo>
                  <a:pt x="326631" y="97167"/>
                </a:lnTo>
                <a:lnTo>
                  <a:pt x="314426" y="99136"/>
                </a:lnTo>
                <a:lnTo>
                  <a:pt x="319112" y="112839"/>
                </a:lnTo>
                <a:lnTo>
                  <a:pt x="331050" y="110909"/>
                </a:lnTo>
                <a:lnTo>
                  <a:pt x="348526" y="103924"/>
                </a:lnTo>
                <a:lnTo>
                  <a:pt x="364299" y="88087"/>
                </a:lnTo>
                <a:lnTo>
                  <a:pt x="371157" y="59651"/>
                </a:lnTo>
                <a:close/>
              </a:path>
              <a:path w="736600" h="120650">
                <a:moveTo>
                  <a:pt x="431012" y="69176"/>
                </a:moveTo>
                <a:lnTo>
                  <a:pt x="416928" y="68160"/>
                </a:lnTo>
                <a:lnTo>
                  <a:pt x="414807" y="85204"/>
                </a:lnTo>
                <a:lnTo>
                  <a:pt x="408203" y="96126"/>
                </a:lnTo>
                <a:lnTo>
                  <a:pt x="397078" y="102908"/>
                </a:lnTo>
                <a:lnTo>
                  <a:pt x="381381" y="107505"/>
                </a:lnTo>
                <a:lnTo>
                  <a:pt x="387477" y="120332"/>
                </a:lnTo>
                <a:lnTo>
                  <a:pt x="406882" y="112877"/>
                </a:lnTo>
                <a:lnTo>
                  <a:pt x="419900" y="103136"/>
                </a:lnTo>
                <a:lnTo>
                  <a:pt x="427596" y="89204"/>
                </a:lnTo>
                <a:lnTo>
                  <a:pt x="431012" y="69176"/>
                </a:lnTo>
                <a:close/>
              </a:path>
              <a:path w="736600" h="120650">
                <a:moveTo>
                  <a:pt x="499300" y="51536"/>
                </a:moveTo>
                <a:lnTo>
                  <a:pt x="385826" y="51536"/>
                </a:lnTo>
                <a:lnTo>
                  <a:pt x="385826" y="76415"/>
                </a:lnTo>
                <a:lnTo>
                  <a:pt x="399275" y="76415"/>
                </a:lnTo>
                <a:lnTo>
                  <a:pt x="399275" y="62953"/>
                </a:lnTo>
                <a:lnTo>
                  <a:pt x="485724" y="62953"/>
                </a:lnTo>
                <a:lnTo>
                  <a:pt x="485724" y="76415"/>
                </a:lnTo>
                <a:lnTo>
                  <a:pt x="499300" y="76415"/>
                </a:lnTo>
                <a:lnTo>
                  <a:pt x="499300" y="62953"/>
                </a:lnTo>
                <a:lnTo>
                  <a:pt x="499300" y="51536"/>
                </a:lnTo>
                <a:close/>
              </a:path>
              <a:path w="736600" h="120650">
                <a:moveTo>
                  <a:pt x="502729" y="10160"/>
                </a:moveTo>
                <a:lnTo>
                  <a:pt x="449541" y="10160"/>
                </a:lnTo>
                <a:lnTo>
                  <a:pt x="449541" y="635"/>
                </a:lnTo>
                <a:lnTo>
                  <a:pt x="436092" y="635"/>
                </a:lnTo>
                <a:lnTo>
                  <a:pt x="436092" y="10160"/>
                </a:lnTo>
                <a:lnTo>
                  <a:pt x="382778" y="10160"/>
                </a:lnTo>
                <a:lnTo>
                  <a:pt x="382778" y="22720"/>
                </a:lnTo>
                <a:lnTo>
                  <a:pt x="436092" y="22720"/>
                </a:lnTo>
                <a:lnTo>
                  <a:pt x="436092" y="32232"/>
                </a:lnTo>
                <a:lnTo>
                  <a:pt x="390144" y="32232"/>
                </a:lnTo>
                <a:lnTo>
                  <a:pt x="390144" y="43535"/>
                </a:lnTo>
                <a:lnTo>
                  <a:pt x="495617" y="43535"/>
                </a:lnTo>
                <a:lnTo>
                  <a:pt x="495617" y="32232"/>
                </a:lnTo>
                <a:lnTo>
                  <a:pt x="449541" y="32232"/>
                </a:lnTo>
                <a:lnTo>
                  <a:pt x="449541" y="22720"/>
                </a:lnTo>
                <a:lnTo>
                  <a:pt x="502729" y="22720"/>
                </a:lnTo>
                <a:lnTo>
                  <a:pt x="502729" y="10160"/>
                </a:lnTo>
                <a:close/>
              </a:path>
              <a:path w="736600" h="120650">
                <a:moveTo>
                  <a:pt x="502983" y="91135"/>
                </a:moveTo>
                <a:lnTo>
                  <a:pt x="489661" y="87960"/>
                </a:lnTo>
                <a:lnTo>
                  <a:pt x="489407" y="89865"/>
                </a:lnTo>
                <a:lnTo>
                  <a:pt x="488645" y="99517"/>
                </a:lnTo>
                <a:lnTo>
                  <a:pt x="487502" y="104203"/>
                </a:lnTo>
                <a:lnTo>
                  <a:pt x="486105" y="105219"/>
                </a:lnTo>
                <a:lnTo>
                  <a:pt x="464146" y="105219"/>
                </a:lnTo>
                <a:lnTo>
                  <a:pt x="464045" y="104203"/>
                </a:lnTo>
                <a:lnTo>
                  <a:pt x="464019" y="68414"/>
                </a:lnTo>
                <a:lnTo>
                  <a:pt x="450938" y="68414"/>
                </a:lnTo>
                <a:lnTo>
                  <a:pt x="450938" y="116522"/>
                </a:lnTo>
                <a:lnTo>
                  <a:pt x="458685" y="117665"/>
                </a:lnTo>
                <a:lnTo>
                  <a:pt x="491312" y="117665"/>
                </a:lnTo>
                <a:lnTo>
                  <a:pt x="496125" y="117157"/>
                </a:lnTo>
                <a:lnTo>
                  <a:pt x="499681" y="110172"/>
                </a:lnTo>
                <a:lnTo>
                  <a:pt x="501332" y="106870"/>
                </a:lnTo>
                <a:lnTo>
                  <a:pt x="501523" y="105219"/>
                </a:lnTo>
                <a:lnTo>
                  <a:pt x="502170" y="99517"/>
                </a:lnTo>
                <a:lnTo>
                  <a:pt x="502983" y="91135"/>
                </a:lnTo>
                <a:close/>
              </a:path>
              <a:path w="736600" h="120650">
                <a:moveTo>
                  <a:pt x="550773" y="44551"/>
                </a:moveTo>
                <a:lnTo>
                  <a:pt x="542518" y="37566"/>
                </a:lnTo>
                <a:lnTo>
                  <a:pt x="540245" y="41135"/>
                </a:lnTo>
                <a:lnTo>
                  <a:pt x="537705" y="45326"/>
                </a:lnTo>
                <a:lnTo>
                  <a:pt x="533768" y="52044"/>
                </a:lnTo>
                <a:lnTo>
                  <a:pt x="534339" y="37566"/>
                </a:lnTo>
                <a:lnTo>
                  <a:pt x="534504" y="35648"/>
                </a:lnTo>
                <a:lnTo>
                  <a:pt x="535647" y="24866"/>
                </a:lnTo>
                <a:lnTo>
                  <a:pt x="537210" y="15544"/>
                </a:lnTo>
                <a:lnTo>
                  <a:pt x="538594" y="9004"/>
                </a:lnTo>
                <a:lnTo>
                  <a:pt x="523862" y="7493"/>
                </a:lnTo>
                <a:lnTo>
                  <a:pt x="519899" y="54965"/>
                </a:lnTo>
                <a:lnTo>
                  <a:pt x="520001" y="59880"/>
                </a:lnTo>
                <a:lnTo>
                  <a:pt x="520509" y="68262"/>
                </a:lnTo>
                <a:lnTo>
                  <a:pt x="521131" y="74879"/>
                </a:lnTo>
                <a:lnTo>
                  <a:pt x="521703" y="79590"/>
                </a:lnTo>
                <a:lnTo>
                  <a:pt x="535038" y="78816"/>
                </a:lnTo>
                <a:lnTo>
                  <a:pt x="535165" y="74637"/>
                </a:lnTo>
                <a:lnTo>
                  <a:pt x="535419" y="71081"/>
                </a:lnTo>
                <a:lnTo>
                  <a:pt x="539102" y="63588"/>
                </a:lnTo>
                <a:lnTo>
                  <a:pt x="543407" y="54965"/>
                </a:lnTo>
                <a:lnTo>
                  <a:pt x="545223" y="52044"/>
                </a:lnTo>
                <a:lnTo>
                  <a:pt x="546963" y="49250"/>
                </a:lnTo>
                <a:lnTo>
                  <a:pt x="550773" y="44551"/>
                </a:lnTo>
                <a:close/>
              </a:path>
              <a:path w="736600" h="120650">
                <a:moveTo>
                  <a:pt x="598932" y="52044"/>
                </a:moveTo>
                <a:lnTo>
                  <a:pt x="598868" y="41135"/>
                </a:lnTo>
                <a:lnTo>
                  <a:pt x="598728" y="35648"/>
                </a:lnTo>
                <a:lnTo>
                  <a:pt x="598233" y="23787"/>
                </a:lnTo>
                <a:lnTo>
                  <a:pt x="597230" y="8128"/>
                </a:lnTo>
                <a:lnTo>
                  <a:pt x="582002" y="8128"/>
                </a:lnTo>
                <a:lnTo>
                  <a:pt x="582549" y="15544"/>
                </a:lnTo>
                <a:lnTo>
                  <a:pt x="583158" y="24866"/>
                </a:lnTo>
                <a:lnTo>
                  <a:pt x="583653" y="35648"/>
                </a:lnTo>
                <a:lnTo>
                  <a:pt x="583780" y="52044"/>
                </a:lnTo>
                <a:lnTo>
                  <a:pt x="583171" y="66776"/>
                </a:lnTo>
                <a:lnTo>
                  <a:pt x="578294" y="82181"/>
                </a:lnTo>
                <a:lnTo>
                  <a:pt x="565213" y="94894"/>
                </a:lnTo>
                <a:lnTo>
                  <a:pt x="539851" y="104597"/>
                </a:lnTo>
                <a:lnTo>
                  <a:pt x="550773" y="115379"/>
                </a:lnTo>
                <a:lnTo>
                  <a:pt x="577265" y="104635"/>
                </a:lnTo>
                <a:lnTo>
                  <a:pt x="591731" y="89992"/>
                </a:lnTo>
                <a:lnTo>
                  <a:pt x="597789" y="71894"/>
                </a:lnTo>
                <a:lnTo>
                  <a:pt x="598932" y="52044"/>
                </a:lnTo>
                <a:close/>
              </a:path>
              <a:path w="736600" h="120650">
                <a:moveTo>
                  <a:pt x="736295" y="50507"/>
                </a:moveTo>
                <a:lnTo>
                  <a:pt x="684504" y="50507"/>
                </a:lnTo>
                <a:lnTo>
                  <a:pt x="684504" y="28930"/>
                </a:lnTo>
                <a:lnTo>
                  <a:pt x="730834" y="28930"/>
                </a:lnTo>
                <a:lnTo>
                  <a:pt x="730834" y="16370"/>
                </a:lnTo>
                <a:lnTo>
                  <a:pt x="684504" y="16370"/>
                </a:lnTo>
                <a:lnTo>
                  <a:pt x="684504" y="381"/>
                </a:lnTo>
                <a:lnTo>
                  <a:pt x="670928" y="381"/>
                </a:lnTo>
                <a:lnTo>
                  <a:pt x="670928" y="16370"/>
                </a:lnTo>
                <a:lnTo>
                  <a:pt x="648970" y="16370"/>
                </a:lnTo>
                <a:lnTo>
                  <a:pt x="650621" y="11925"/>
                </a:lnTo>
                <a:lnTo>
                  <a:pt x="652386" y="4318"/>
                </a:lnTo>
                <a:lnTo>
                  <a:pt x="639318" y="1384"/>
                </a:lnTo>
                <a:lnTo>
                  <a:pt x="636549" y="11201"/>
                </a:lnTo>
                <a:lnTo>
                  <a:pt x="632371" y="21259"/>
                </a:lnTo>
                <a:lnTo>
                  <a:pt x="626325" y="31419"/>
                </a:lnTo>
                <a:lnTo>
                  <a:pt x="617994" y="41490"/>
                </a:lnTo>
                <a:lnTo>
                  <a:pt x="629666" y="48983"/>
                </a:lnTo>
                <a:lnTo>
                  <a:pt x="637921" y="39725"/>
                </a:lnTo>
                <a:lnTo>
                  <a:pt x="643636" y="28930"/>
                </a:lnTo>
                <a:lnTo>
                  <a:pt x="670928" y="28930"/>
                </a:lnTo>
                <a:lnTo>
                  <a:pt x="670928" y="50507"/>
                </a:lnTo>
                <a:lnTo>
                  <a:pt x="616216" y="50507"/>
                </a:lnTo>
                <a:lnTo>
                  <a:pt x="616216" y="62953"/>
                </a:lnTo>
                <a:lnTo>
                  <a:pt x="651764" y="62953"/>
                </a:lnTo>
                <a:lnTo>
                  <a:pt x="650214" y="77025"/>
                </a:lnTo>
                <a:lnTo>
                  <a:pt x="644537" y="89662"/>
                </a:lnTo>
                <a:lnTo>
                  <a:pt x="633171" y="100177"/>
                </a:lnTo>
                <a:lnTo>
                  <a:pt x="614565" y="107886"/>
                </a:lnTo>
                <a:lnTo>
                  <a:pt x="621804" y="120205"/>
                </a:lnTo>
                <a:lnTo>
                  <a:pt x="640664" y="111531"/>
                </a:lnTo>
                <a:lnTo>
                  <a:pt x="654075" y="99060"/>
                </a:lnTo>
                <a:lnTo>
                  <a:pt x="662101" y="82842"/>
                </a:lnTo>
                <a:lnTo>
                  <a:pt x="664832" y="62953"/>
                </a:lnTo>
                <a:lnTo>
                  <a:pt x="685901" y="62953"/>
                </a:lnTo>
                <a:lnTo>
                  <a:pt x="685901" y="110159"/>
                </a:lnTo>
                <a:lnTo>
                  <a:pt x="687044" y="117411"/>
                </a:lnTo>
                <a:lnTo>
                  <a:pt x="722833" y="117411"/>
                </a:lnTo>
                <a:lnTo>
                  <a:pt x="728179" y="116255"/>
                </a:lnTo>
                <a:lnTo>
                  <a:pt x="732129" y="111988"/>
                </a:lnTo>
                <a:lnTo>
                  <a:pt x="734796" y="103492"/>
                </a:lnTo>
                <a:lnTo>
                  <a:pt x="736295" y="89598"/>
                </a:lnTo>
                <a:lnTo>
                  <a:pt x="723734" y="87579"/>
                </a:lnTo>
                <a:lnTo>
                  <a:pt x="722464" y="104076"/>
                </a:lnTo>
                <a:lnTo>
                  <a:pt x="721575" y="104711"/>
                </a:lnTo>
                <a:lnTo>
                  <a:pt x="698969" y="104711"/>
                </a:lnTo>
                <a:lnTo>
                  <a:pt x="698969" y="62953"/>
                </a:lnTo>
                <a:lnTo>
                  <a:pt x="736295" y="62953"/>
                </a:lnTo>
                <a:lnTo>
                  <a:pt x="736295" y="50507"/>
                </a:lnTo>
                <a:close/>
              </a:path>
            </a:pathLst>
          </a:custGeom>
          <a:solidFill>
            <a:srgbClr val="231F1F"/>
          </a:solidFill>
        </p:spPr>
        <p:txBody>
          <a:bodyPr wrap="square" lIns="0" tIns="0" rIns="0" bIns="0" rtlCol="0"/>
          <a:lstStyle/>
          <a:p>
            <a:endParaRPr/>
          </a:p>
        </p:txBody>
      </p:sp>
      <p:pic>
        <p:nvPicPr>
          <p:cNvPr id="37" name="object 37"/>
          <p:cNvPicPr/>
          <p:nvPr/>
        </p:nvPicPr>
        <p:blipFill>
          <a:blip r:embed="rId7" cstate="print"/>
          <a:stretch>
            <a:fillRect/>
          </a:stretch>
        </p:blipFill>
        <p:spPr>
          <a:xfrm>
            <a:off x="4462132" y="7373899"/>
            <a:ext cx="1012367" cy="276402"/>
          </a:xfrm>
          <a:prstGeom prst="rect">
            <a:avLst/>
          </a:prstGeom>
        </p:spPr>
      </p:pic>
      <p:sp>
        <p:nvSpPr>
          <p:cNvPr id="38" name="object 38"/>
          <p:cNvSpPr/>
          <p:nvPr/>
        </p:nvSpPr>
        <p:spPr>
          <a:xfrm>
            <a:off x="6360350" y="7470191"/>
            <a:ext cx="67310" cy="116205"/>
          </a:xfrm>
          <a:custGeom>
            <a:avLst/>
            <a:gdLst/>
            <a:ahLst/>
            <a:cxnLst/>
            <a:rect l="l" t="t" r="r" b="b"/>
            <a:pathLst>
              <a:path w="67310" h="116204">
                <a:moveTo>
                  <a:pt x="67208" y="0"/>
                </a:moveTo>
                <a:lnTo>
                  <a:pt x="53035" y="0"/>
                </a:lnTo>
                <a:lnTo>
                  <a:pt x="0" y="115874"/>
                </a:lnTo>
                <a:lnTo>
                  <a:pt x="14160" y="115874"/>
                </a:lnTo>
                <a:lnTo>
                  <a:pt x="67208" y="0"/>
                </a:lnTo>
                <a:close/>
              </a:path>
            </a:pathLst>
          </a:custGeom>
          <a:solidFill>
            <a:srgbClr val="231F1F"/>
          </a:solidFill>
        </p:spPr>
        <p:txBody>
          <a:bodyPr wrap="square" lIns="0" tIns="0" rIns="0" bIns="0" rtlCol="0"/>
          <a:lstStyle/>
          <a:p>
            <a:endParaRPr/>
          </a:p>
        </p:txBody>
      </p:sp>
      <p:sp>
        <p:nvSpPr>
          <p:cNvPr id="39" name="object 39"/>
          <p:cNvSpPr/>
          <p:nvPr/>
        </p:nvSpPr>
        <p:spPr>
          <a:xfrm>
            <a:off x="4653127" y="8222754"/>
            <a:ext cx="629285" cy="120014"/>
          </a:xfrm>
          <a:custGeom>
            <a:avLst/>
            <a:gdLst/>
            <a:ahLst/>
            <a:cxnLst/>
            <a:rect l="l" t="t" r="r" b="b"/>
            <a:pathLst>
              <a:path w="629285" h="120015">
                <a:moveTo>
                  <a:pt x="120713" y="78562"/>
                </a:moveTo>
                <a:lnTo>
                  <a:pt x="74891" y="78562"/>
                </a:lnTo>
                <a:lnTo>
                  <a:pt x="74891" y="55587"/>
                </a:lnTo>
                <a:lnTo>
                  <a:pt x="111709" y="55587"/>
                </a:lnTo>
                <a:lnTo>
                  <a:pt x="111709" y="43141"/>
                </a:lnTo>
                <a:lnTo>
                  <a:pt x="74891" y="43141"/>
                </a:lnTo>
                <a:lnTo>
                  <a:pt x="74891" y="25882"/>
                </a:lnTo>
                <a:lnTo>
                  <a:pt x="115760" y="25882"/>
                </a:lnTo>
                <a:lnTo>
                  <a:pt x="115760" y="13068"/>
                </a:lnTo>
                <a:lnTo>
                  <a:pt x="38963" y="13068"/>
                </a:lnTo>
                <a:lnTo>
                  <a:pt x="40246" y="10134"/>
                </a:lnTo>
                <a:lnTo>
                  <a:pt x="40995" y="8496"/>
                </a:lnTo>
                <a:lnTo>
                  <a:pt x="42646" y="3543"/>
                </a:lnTo>
                <a:lnTo>
                  <a:pt x="28168" y="0"/>
                </a:lnTo>
                <a:lnTo>
                  <a:pt x="23609" y="12103"/>
                </a:lnTo>
                <a:lnTo>
                  <a:pt x="17373" y="22821"/>
                </a:lnTo>
                <a:lnTo>
                  <a:pt x="9486" y="32283"/>
                </a:lnTo>
                <a:lnTo>
                  <a:pt x="0" y="40614"/>
                </a:lnTo>
                <a:lnTo>
                  <a:pt x="9017" y="51892"/>
                </a:lnTo>
                <a:lnTo>
                  <a:pt x="14135" y="47510"/>
                </a:lnTo>
                <a:lnTo>
                  <a:pt x="19646" y="42125"/>
                </a:lnTo>
                <a:lnTo>
                  <a:pt x="25628" y="35128"/>
                </a:lnTo>
                <a:lnTo>
                  <a:pt x="32118" y="25882"/>
                </a:lnTo>
                <a:lnTo>
                  <a:pt x="61556" y="25882"/>
                </a:lnTo>
                <a:lnTo>
                  <a:pt x="61556" y="43141"/>
                </a:lnTo>
                <a:lnTo>
                  <a:pt x="61556" y="55587"/>
                </a:lnTo>
                <a:lnTo>
                  <a:pt x="61556" y="78574"/>
                </a:lnTo>
                <a:lnTo>
                  <a:pt x="33134" y="78574"/>
                </a:lnTo>
                <a:lnTo>
                  <a:pt x="33134" y="55587"/>
                </a:lnTo>
                <a:lnTo>
                  <a:pt x="61556" y="55587"/>
                </a:lnTo>
                <a:lnTo>
                  <a:pt x="61556" y="43141"/>
                </a:lnTo>
                <a:lnTo>
                  <a:pt x="19558" y="43141"/>
                </a:lnTo>
                <a:lnTo>
                  <a:pt x="19558" y="78562"/>
                </a:lnTo>
                <a:lnTo>
                  <a:pt x="1524" y="78562"/>
                </a:lnTo>
                <a:lnTo>
                  <a:pt x="1524" y="91376"/>
                </a:lnTo>
                <a:lnTo>
                  <a:pt x="61556" y="91376"/>
                </a:lnTo>
                <a:lnTo>
                  <a:pt x="61556" y="119938"/>
                </a:lnTo>
                <a:lnTo>
                  <a:pt x="74891" y="119938"/>
                </a:lnTo>
                <a:lnTo>
                  <a:pt x="74891" y="91376"/>
                </a:lnTo>
                <a:lnTo>
                  <a:pt x="120713" y="91376"/>
                </a:lnTo>
                <a:lnTo>
                  <a:pt x="120713" y="78574"/>
                </a:lnTo>
                <a:close/>
              </a:path>
              <a:path w="629285" h="120015">
                <a:moveTo>
                  <a:pt x="181330" y="5829"/>
                </a:moveTo>
                <a:lnTo>
                  <a:pt x="169011" y="5829"/>
                </a:lnTo>
                <a:lnTo>
                  <a:pt x="169011" y="16243"/>
                </a:lnTo>
                <a:lnTo>
                  <a:pt x="169011" y="24612"/>
                </a:lnTo>
                <a:lnTo>
                  <a:pt x="169011" y="33261"/>
                </a:lnTo>
                <a:lnTo>
                  <a:pt x="169011" y="41617"/>
                </a:lnTo>
                <a:lnTo>
                  <a:pt x="145656" y="41617"/>
                </a:lnTo>
                <a:lnTo>
                  <a:pt x="145656" y="33261"/>
                </a:lnTo>
                <a:lnTo>
                  <a:pt x="169011" y="33261"/>
                </a:lnTo>
                <a:lnTo>
                  <a:pt x="169011" y="24612"/>
                </a:lnTo>
                <a:lnTo>
                  <a:pt x="145656" y="24612"/>
                </a:lnTo>
                <a:lnTo>
                  <a:pt x="145656" y="16243"/>
                </a:lnTo>
                <a:lnTo>
                  <a:pt x="169011" y="16243"/>
                </a:lnTo>
                <a:lnTo>
                  <a:pt x="169011" y="5829"/>
                </a:lnTo>
                <a:lnTo>
                  <a:pt x="133096" y="5829"/>
                </a:lnTo>
                <a:lnTo>
                  <a:pt x="133096" y="119684"/>
                </a:lnTo>
                <a:lnTo>
                  <a:pt x="145656" y="119684"/>
                </a:lnTo>
                <a:lnTo>
                  <a:pt x="145656" y="52158"/>
                </a:lnTo>
                <a:lnTo>
                  <a:pt x="181330" y="52158"/>
                </a:lnTo>
                <a:lnTo>
                  <a:pt x="181330" y="41617"/>
                </a:lnTo>
                <a:lnTo>
                  <a:pt x="181330" y="33261"/>
                </a:lnTo>
                <a:lnTo>
                  <a:pt x="181330" y="24612"/>
                </a:lnTo>
                <a:lnTo>
                  <a:pt x="181330" y="16243"/>
                </a:lnTo>
                <a:lnTo>
                  <a:pt x="181330" y="5829"/>
                </a:lnTo>
                <a:close/>
              </a:path>
              <a:path w="629285" h="120015">
                <a:moveTo>
                  <a:pt x="217246" y="59385"/>
                </a:moveTo>
                <a:lnTo>
                  <a:pt x="205193" y="59385"/>
                </a:lnTo>
                <a:lnTo>
                  <a:pt x="205193" y="69684"/>
                </a:lnTo>
                <a:lnTo>
                  <a:pt x="205193" y="78422"/>
                </a:lnTo>
                <a:lnTo>
                  <a:pt x="205193" y="86931"/>
                </a:lnTo>
                <a:lnTo>
                  <a:pt x="205193" y="96075"/>
                </a:lnTo>
                <a:lnTo>
                  <a:pt x="170281" y="96075"/>
                </a:lnTo>
                <a:lnTo>
                  <a:pt x="170281" y="86931"/>
                </a:lnTo>
                <a:lnTo>
                  <a:pt x="205193" y="86931"/>
                </a:lnTo>
                <a:lnTo>
                  <a:pt x="205193" y="78422"/>
                </a:lnTo>
                <a:lnTo>
                  <a:pt x="170281" y="78422"/>
                </a:lnTo>
                <a:lnTo>
                  <a:pt x="170281" y="69684"/>
                </a:lnTo>
                <a:lnTo>
                  <a:pt x="205193" y="69684"/>
                </a:lnTo>
                <a:lnTo>
                  <a:pt x="205193" y="59385"/>
                </a:lnTo>
                <a:lnTo>
                  <a:pt x="158343" y="59385"/>
                </a:lnTo>
                <a:lnTo>
                  <a:pt x="158343" y="106476"/>
                </a:lnTo>
                <a:lnTo>
                  <a:pt x="217246" y="106476"/>
                </a:lnTo>
                <a:lnTo>
                  <a:pt x="217246" y="96075"/>
                </a:lnTo>
                <a:lnTo>
                  <a:pt x="217246" y="86931"/>
                </a:lnTo>
                <a:lnTo>
                  <a:pt x="217246" y="78422"/>
                </a:lnTo>
                <a:lnTo>
                  <a:pt x="217246" y="69684"/>
                </a:lnTo>
                <a:lnTo>
                  <a:pt x="217246" y="59385"/>
                </a:lnTo>
                <a:close/>
              </a:path>
              <a:path w="629285" h="120015">
                <a:moveTo>
                  <a:pt x="242887" y="5829"/>
                </a:moveTo>
                <a:lnTo>
                  <a:pt x="230187" y="5829"/>
                </a:lnTo>
                <a:lnTo>
                  <a:pt x="230187" y="16243"/>
                </a:lnTo>
                <a:lnTo>
                  <a:pt x="230187" y="24612"/>
                </a:lnTo>
                <a:lnTo>
                  <a:pt x="230187" y="33261"/>
                </a:lnTo>
                <a:lnTo>
                  <a:pt x="230187" y="41617"/>
                </a:lnTo>
                <a:lnTo>
                  <a:pt x="204927" y="41617"/>
                </a:lnTo>
                <a:lnTo>
                  <a:pt x="204927" y="33261"/>
                </a:lnTo>
                <a:lnTo>
                  <a:pt x="230187" y="33261"/>
                </a:lnTo>
                <a:lnTo>
                  <a:pt x="230187" y="24612"/>
                </a:lnTo>
                <a:lnTo>
                  <a:pt x="204927" y="24612"/>
                </a:lnTo>
                <a:lnTo>
                  <a:pt x="204927" y="16243"/>
                </a:lnTo>
                <a:lnTo>
                  <a:pt x="230187" y="16243"/>
                </a:lnTo>
                <a:lnTo>
                  <a:pt x="230187" y="5829"/>
                </a:lnTo>
                <a:lnTo>
                  <a:pt x="192633" y="5829"/>
                </a:lnTo>
                <a:lnTo>
                  <a:pt x="192633" y="52158"/>
                </a:lnTo>
                <a:lnTo>
                  <a:pt x="230200" y="52158"/>
                </a:lnTo>
                <a:lnTo>
                  <a:pt x="230200" y="106476"/>
                </a:lnTo>
                <a:lnTo>
                  <a:pt x="228790" y="106984"/>
                </a:lnTo>
                <a:lnTo>
                  <a:pt x="212928" y="106984"/>
                </a:lnTo>
                <a:lnTo>
                  <a:pt x="214960" y="119684"/>
                </a:lnTo>
                <a:lnTo>
                  <a:pt x="242887" y="119684"/>
                </a:lnTo>
                <a:lnTo>
                  <a:pt x="242887" y="41617"/>
                </a:lnTo>
                <a:lnTo>
                  <a:pt x="242887" y="33261"/>
                </a:lnTo>
                <a:lnTo>
                  <a:pt x="242887" y="24612"/>
                </a:lnTo>
                <a:lnTo>
                  <a:pt x="242887" y="16243"/>
                </a:lnTo>
                <a:lnTo>
                  <a:pt x="242887" y="5829"/>
                </a:lnTo>
                <a:close/>
              </a:path>
              <a:path w="629285" h="120015">
                <a:moveTo>
                  <a:pt x="374713" y="102158"/>
                </a:moveTo>
                <a:lnTo>
                  <a:pt x="322541" y="102158"/>
                </a:lnTo>
                <a:lnTo>
                  <a:pt x="322541" y="75895"/>
                </a:lnTo>
                <a:lnTo>
                  <a:pt x="365442" y="75895"/>
                </a:lnTo>
                <a:lnTo>
                  <a:pt x="365442" y="62941"/>
                </a:lnTo>
                <a:lnTo>
                  <a:pt x="322541" y="62941"/>
                </a:lnTo>
                <a:lnTo>
                  <a:pt x="322541" y="39331"/>
                </a:lnTo>
                <a:lnTo>
                  <a:pt x="370027" y="39331"/>
                </a:lnTo>
                <a:lnTo>
                  <a:pt x="370027" y="26517"/>
                </a:lnTo>
                <a:lnTo>
                  <a:pt x="322541" y="26517"/>
                </a:lnTo>
                <a:lnTo>
                  <a:pt x="322541" y="622"/>
                </a:lnTo>
                <a:lnTo>
                  <a:pt x="308838" y="622"/>
                </a:lnTo>
                <a:lnTo>
                  <a:pt x="308838" y="26517"/>
                </a:lnTo>
                <a:lnTo>
                  <a:pt x="284721" y="26517"/>
                </a:lnTo>
                <a:lnTo>
                  <a:pt x="288277" y="17894"/>
                </a:lnTo>
                <a:lnTo>
                  <a:pt x="291185" y="5448"/>
                </a:lnTo>
                <a:lnTo>
                  <a:pt x="277482" y="2908"/>
                </a:lnTo>
                <a:lnTo>
                  <a:pt x="271526" y="22186"/>
                </a:lnTo>
                <a:lnTo>
                  <a:pt x="264833" y="35788"/>
                </a:lnTo>
                <a:lnTo>
                  <a:pt x="258508" y="44716"/>
                </a:lnTo>
                <a:lnTo>
                  <a:pt x="253619" y="49999"/>
                </a:lnTo>
                <a:lnTo>
                  <a:pt x="263525" y="59766"/>
                </a:lnTo>
                <a:lnTo>
                  <a:pt x="266611" y="56667"/>
                </a:lnTo>
                <a:lnTo>
                  <a:pt x="270281" y="52463"/>
                </a:lnTo>
                <a:lnTo>
                  <a:pt x="274370" y="46799"/>
                </a:lnTo>
                <a:lnTo>
                  <a:pt x="278752" y="39331"/>
                </a:lnTo>
                <a:lnTo>
                  <a:pt x="308838" y="39331"/>
                </a:lnTo>
                <a:lnTo>
                  <a:pt x="308838" y="62941"/>
                </a:lnTo>
                <a:lnTo>
                  <a:pt x="265430" y="62941"/>
                </a:lnTo>
                <a:lnTo>
                  <a:pt x="265430" y="75895"/>
                </a:lnTo>
                <a:lnTo>
                  <a:pt x="308838" y="75895"/>
                </a:lnTo>
                <a:lnTo>
                  <a:pt x="308838" y="102158"/>
                </a:lnTo>
                <a:lnTo>
                  <a:pt x="255905" y="102158"/>
                </a:lnTo>
                <a:lnTo>
                  <a:pt x="255905" y="115239"/>
                </a:lnTo>
                <a:lnTo>
                  <a:pt x="374713" y="115239"/>
                </a:lnTo>
                <a:lnTo>
                  <a:pt x="374713" y="102158"/>
                </a:lnTo>
                <a:close/>
              </a:path>
              <a:path w="629285" h="120015">
                <a:moveTo>
                  <a:pt x="501345" y="103949"/>
                </a:moveTo>
                <a:lnTo>
                  <a:pt x="459828" y="103949"/>
                </a:lnTo>
                <a:lnTo>
                  <a:pt x="459828" y="91249"/>
                </a:lnTo>
                <a:lnTo>
                  <a:pt x="491312" y="91249"/>
                </a:lnTo>
                <a:lnTo>
                  <a:pt x="491312" y="79959"/>
                </a:lnTo>
                <a:lnTo>
                  <a:pt x="459828" y="79959"/>
                </a:lnTo>
                <a:lnTo>
                  <a:pt x="459828" y="68529"/>
                </a:lnTo>
                <a:lnTo>
                  <a:pt x="496392" y="68529"/>
                </a:lnTo>
                <a:lnTo>
                  <a:pt x="496392" y="56984"/>
                </a:lnTo>
                <a:lnTo>
                  <a:pt x="459828" y="56984"/>
                </a:lnTo>
                <a:lnTo>
                  <a:pt x="459828" y="47332"/>
                </a:lnTo>
                <a:lnTo>
                  <a:pt x="447001" y="47332"/>
                </a:lnTo>
                <a:lnTo>
                  <a:pt x="447001" y="56984"/>
                </a:lnTo>
                <a:lnTo>
                  <a:pt x="429742" y="56984"/>
                </a:lnTo>
                <a:lnTo>
                  <a:pt x="431266" y="53936"/>
                </a:lnTo>
                <a:lnTo>
                  <a:pt x="433171" y="48602"/>
                </a:lnTo>
                <a:lnTo>
                  <a:pt x="420611" y="46443"/>
                </a:lnTo>
                <a:lnTo>
                  <a:pt x="418338" y="51295"/>
                </a:lnTo>
                <a:lnTo>
                  <a:pt x="415036" y="56984"/>
                </a:lnTo>
                <a:lnTo>
                  <a:pt x="410514" y="63169"/>
                </a:lnTo>
                <a:lnTo>
                  <a:pt x="404609" y="69430"/>
                </a:lnTo>
                <a:lnTo>
                  <a:pt x="414896" y="78689"/>
                </a:lnTo>
                <a:lnTo>
                  <a:pt x="417296" y="76276"/>
                </a:lnTo>
                <a:lnTo>
                  <a:pt x="419354" y="74104"/>
                </a:lnTo>
                <a:lnTo>
                  <a:pt x="423138" y="68529"/>
                </a:lnTo>
                <a:lnTo>
                  <a:pt x="447001" y="68529"/>
                </a:lnTo>
                <a:lnTo>
                  <a:pt x="447001" y="79959"/>
                </a:lnTo>
                <a:lnTo>
                  <a:pt x="415658" y="79959"/>
                </a:lnTo>
                <a:lnTo>
                  <a:pt x="415658" y="91249"/>
                </a:lnTo>
                <a:lnTo>
                  <a:pt x="447001" y="91249"/>
                </a:lnTo>
                <a:lnTo>
                  <a:pt x="447001" y="103949"/>
                </a:lnTo>
                <a:lnTo>
                  <a:pt x="403593" y="103949"/>
                </a:lnTo>
                <a:lnTo>
                  <a:pt x="403593" y="115887"/>
                </a:lnTo>
                <a:lnTo>
                  <a:pt x="501345" y="115887"/>
                </a:lnTo>
                <a:lnTo>
                  <a:pt x="501345" y="103949"/>
                </a:lnTo>
                <a:close/>
              </a:path>
              <a:path w="629285" h="120015">
                <a:moveTo>
                  <a:pt x="501345" y="32740"/>
                </a:moveTo>
                <a:lnTo>
                  <a:pt x="472516" y="32740"/>
                </a:lnTo>
                <a:lnTo>
                  <a:pt x="473290" y="30581"/>
                </a:lnTo>
                <a:lnTo>
                  <a:pt x="475056" y="25247"/>
                </a:lnTo>
                <a:lnTo>
                  <a:pt x="476072" y="20561"/>
                </a:lnTo>
                <a:lnTo>
                  <a:pt x="494233" y="20561"/>
                </a:lnTo>
                <a:lnTo>
                  <a:pt x="494233" y="9004"/>
                </a:lnTo>
                <a:lnTo>
                  <a:pt x="462495" y="9004"/>
                </a:lnTo>
                <a:lnTo>
                  <a:pt x="462495" y="20561"/>
                </a:lnTo>
                <a:lnTo>
                  <a:pt x="461645" y="25247"/>
                </a:lnTo>
                <a:lnTo>
                  <a:pt x="460971" y="28549"/>
                </a:lnTo>
                <a:lnTo>
                  <a:pt x="459828" y="32740"/>
                </a:lnTo>
                <a:lnTo>
                  <a:pt x="424040" y="32740"/>
                </a:lnTo>
                <a:lnTo>
                  <a:pt x="422008" y="23088"/>
                </a:lnTo>
                <a:lnTo>
                  <a:pt x="421246" y="20561"/>
                </a:lnTo>
                <a:lnTo>
                  <a:pt x="462495" y="20561"/>
                </a:lnTo>
                <a:lnTo>
                  <a:pt x="462495" y="9004"/>
                </a:lnTo>
                <a:lnTo>
                  <a:pt x="448652" y="9004"/>
                </a:lnTo>
                <a:lnTo>
                  <a:pt x="448652" y="508"/>
                </a:lnTo>
                <a:lnTo>
                  <a:pt x="434708" y="508"/>
                </a:lnTo>
                <a:lnTo>
                  <a:pt x="434708" y="9004"/>
                </a:lnTo>
                <a:lnTo>
                  <a:pt x="389890" y="9004"/>
                </a:lnTo>
                <a:lnTo>
                  <a:pt x="389890" y="20561"/>
                </a:lnTo>
                <a:lnTo>
                  <a:pt x="408927" y="20561"/>
                </a:lnTo>
                <a:lnTo>
                  <a:pt x="410197" y="24739"/>
                </a:lnTo>
                <a:lnTo>
                  <a:pt x="410959" y="28549"/>
                </a:lnTo>
                <a:lnTo>
                  <a:pt x="411340" y="32740"/>
                </a:lnTo>
                <a:lnTo>
                  <a:pt x="390906" y="32740"/>
                </a:lnTo>
                <a:lnTo>
                  <a:pt x="390880" y="69430"/>
                </a:lnTo>
                <a:lnTo>
                  <a:pt x="390740" y="74104"/>
                </a:lnTo>
                <a:lnTo>
                  <a:pt x="389661" y="84074"/>
                </a:lnTo>
                <a:lnTo>
                  <a:pt x="386715" y="96405"/>
                </a:lnTo>
                <a:lnTo>
                  <a:pt x="381000" y="109029"/>
                </a:lnTo>
                <a:lnTo>
                  <a:pt x="391160" y="119303"/>
                </a:lnTo>
                <a:lnTo>
                  <a:pt x="403390" y="74891"/>
                </a:lnTo>
                <a:lnTo>
                  <a:pt x="403593" y="44284"/>
                </a:lnTo>
                <a:lnTo>
                  <a:pt x="501345" y="44284"/>
                </a:lnTo>
                <a:lnTo>
                  <a:pt x="501345" y="32740"/>
                </a:lnTo>
                <a:close/>
              </a:path>
              <a:path w="629285" h="120015">
                <a:moveTo>
                  <a:pt x="575017" y="61544"/>
                </a:moveTo>
                <a:lnTo>
                  <a:pt x="562965" y="61544"/>
                </a:lnTo>
                <a:lnTo>
                  <a:pt x="562965" y="66370"/>
                </a:lnTo>
                <a:lnTo>
                  <a:pt x="575017" y="66370"/>
                </a:lnTo>
                <a:lnTo>
                  <a:pt x="575017" y="61544"/>
                </a:lnTo>
                <a:close/>
              </a:path>
              <a:path w="629285" h="120015">
                <a:moveTo>
                  <a:pt x="616407" y="61544"/>
                </a:moveTo>
                <a:lnTo>
                  <a:pt x="604469" y="61544"/>
                </a:lnTo>
                <a:lnTo>
                  <a:pt x="604469" y="66370"/>
                </a:lnTo>
                <a:lnTo>
                  <a:pt x="616407" y="66370"/>
                </a:lnTo>
                <a:lnTo>
                  <a:pt x="616407" y="61544"/>
                </a:lnTo>
                <a:close/>
              </a:path>
              <a:path w="629285" h="120015">
                <a:moveTo>
                  <a:pt x="618299" y="4178"/>
                </a:moveTo>
                <a:lnTo>
                  <a:pt x="519925" y="4178"/>
                </a:lnTo>
                <a:lnTo>
                  <a:pt x="519925" y="13068"/>
                </a:lnTo>
                <a:lnTo>
                  <a:pt x="519925" y="18148"/>
                </a:lnTo>
                <a:lnTo>
                  <a:pt x="519925" y="24498"/>
                </a:lnTo>
                <a:lnTo>
                  <a:pt x="519925" y="29578"/>
                </a:lnTo>
                <a:lnTo>
                  <a:pt x="519925" y="37198"/>
                </a:lnTo>
                <a:lnTo>
                  <a:pt x="618299" y="37198"/>
                </a:lnTo>
                <a:lnTo>
                  <a:pt x="618299" y="29679"/>
                </a:lnTo>
                <a:lnTo>
                  <a:pt x="618299" y="24726"/>
                </a:lnTo>
                <a:lnTo>
                  <a:pt x="605993" y="24726"/>
                </a:lnTo>
                <a:lnTo>
                  <a:pt x="605993" y="29578"/>
                </a:lnTo>
                <a:lnTo>
                  <a:pt x="532244" y="29578"/>
                </a:lnTo>
                <a:lnTo>
                  <a:pt x="532244" y="24498"/>
                </a:lnTo>
                <a:lnTo>
                  <a:pt x="618299" y="24498"/>
                </a:lnTo>
                <a:lnTo>
                  <a:pt x="618299" y="18262"/>
                </a:lnTo>
                <a:lnTo>
                  <a:pt x="618299" y="13436"/>
                </a:lnTo>
                <a:lnTo>
                  <a:pt x="605993" y="13436"/>
                </a:lnTo>
                <a:lnTo>
                  <a:pt x="605993" y="18148"/>
                </a:lnTo>
                <a:lnTo>
                  <a:pt x="532244" y="18148"/>
                </a:lnTo>
                <a:lnTo>
                  <a:pt x="532244" y="13068"/>
                </a:lnTo>
                <a:lnTo>
                  <a:pt x="618299" y="13068"/>
                </a:lnTo>
                <a:lnTo>
                  <a:pt x="618299" y="4178"/>
                </a:lnTo>
                <a:close/>
              </a:path>
              <a:path w="629285" h="120015">
                <a:moveTo>
                  <a:pt x="628827" y="41363"/>
                </a:moveTo>
                <a:lnTo>
                  <a:pt x="509397" y="41363"/>
                </a:lnTo>
                <a:lnTo>
                  <a:pt x="509397" y="49364"/>
                </a:lnTo>
                <a:lnTo>
                  <a:pt x="628827" y="49364"/>
                </a:lnTo>
                <a:lnTo>
                  <a:pt x="628827" y="41363"/>
                </a:lnTo>
                <a:close/>
              </a:path>
              <a:path w="629285" h="120015">
                <a:moveTo>
                  <a:pt x="628840" y="105600"/>
                </a:moveTo>
                <a:lnTo>
                  <a:pt x="575017" y="105600"/>
                </a:lnTo>
                <a:lnTo>
                  <a:pt x="575017" y="100139"/>
                </a:lnTo>
                <a:lnTo>
                  <a:pt x="619569" y="100139"/>
                </a:lnTo>
                <a:lnTo>
                  <a:pt x="619569" y="91122"/>
                </a:lnTo>
                <a:lnTo>
                  <a:pt x="575017" y="91122"/>
                </a:lnTo>
                <a:lnTo>
                  <a:pt x="575017" y="86728"/>
                </a:lnTo>
                <a:lnTo>
                  <a:pt x="616407" y="86728"/>
                </a:lnTo>
                <a:lnTo>
                  <a:pt x="616407" y="78054"/>
                </a:lnTo>
                <a:lnTo>
                  <a:pt x="616407" y="77838"/>
                </a:lnTo>
                <a:lnTo>
                  <a:pt x="616407" y="72974"/>
                </a:lnTo>
                <a:lnTo>
                  <a:pt x="604469" y="72974"/>
                </a:lnTo>
                <a:lnTo>
                  <a:pt x="604469" y="77838"/>
                </a:lnTo>
                <a:lnTo>
                  <a:pt x="575017" y="77838"/>
                </a:lnTo>
                <a:lnTo>
                  <a:pt x="575017" y="72974"/>
                </a:lnTo>
                <a:lnTo>
                  <a:pt x="562965" y="72974"/>
                </a:lnTo>
                <a:lnTo>
                  <a:pt x="562965" y="77838"/>
                </a:lnTo>
                <a:lnTo>
                  <a:pt x="534022" y="77838"/>
                </a:lnTo>
                <a:lnTo>
                  <a:pt x="534022" y="72758"/>
                </a:lnTo>
                <a:lnTo>
                  <a:pt x="616407" y="72758"/>
                </a:lnTo>
                <a:lnTo>
                  <a:pt x="616407" y="66408"/>
                </a:lnTo>
                <a:lnTo>
                  <a:pt x="534022" y="66408"/>
                </a:lnTo>
                <a:lnTo>
                  <a:pt x="534022" y="61328"/>
                </a:lnTo>
                <a:lnTo>
                  <a:pt x="616407" y="61328"/>
                </a:lnTo>
                <a:lnTo>
                  <a:pt x="616407" y="53708"/>
                </a:lnTo>
                <a:lnTo>
                  <a:pt x="522084" y="53708"/>
                </a:lnTo>
                <a:lnTo>
                  <a:pt x="522084" y="61328"/>
                </a:lnTo>
                <a:lnTo>
                  <a:pt x="522084" y="66408"/>
                </a:lnTo>
                <a:lnTo>
                  <a:pt x="522084" y="72758"/>
                </a:lnTo>
                <a:lnTo>
                  <a:pt x="522084" y="77838"/>
                </a:lnTo>
                <a:lnTo>
                  <a:pt x="522084" y="86728"/>
                </a:lnTo>
                <a:lnTo>
                  <a:pt x="562965" y="86728"/>
                </a:lnTo>
                <a:lnTo>
                  <a:pt x="562965" y="91122"/>
                </a:lnTo>
                <a:lnTo>
                  <a:pt x="518541" y="91122"/>
                </a:lnTo>
                <a:lnTo>
                  <a:pt x="518541" y="100139"/>
                </a:lnTo>
                <a:lnTo>
                  <a:pt x="562965" y="100139"/>
                </a:lnTo>
                <a:lnTo>
                  <a:pt x="562965" y="105600"/>
                </a:lnTo>
                <a:lnTo>
                  <a:pt x="509397" y="105600"/>
                </a:lnTo>
                <a:lnTo>
                  <a:pt x="509397" y="115747"/>
                </a:lnTo>
                <a:lnTo>
                  <a:pt x="628840" y="115747"/>
                </a:lnTo>
                <a:lnTo>
                  <a:pt x="628840" y="105600"/>
                </a:lnTo>
                <a:close/>
              </a:path>
            </a:pathLst>
          </a:custGeom>
          <a:solidFill>
            <a:srgbClr val="231F1F"/>
          </a:solidFill>
        </p:spPr>
        <p:txBody>
          <a:bodyPr wrap="square" lIns="0" tIns="0" rIns="0" bIns="0" rtlCol="0"/>
          <a:lstStyle/>
          <a:p>
            <a:endParaRPr/>
          </a:p>
        </p:txBody>
      </p:sp>
      <p:pic>
        <p:nvPicPr>
          <p:cNvPr id="40" name="object 40"/>
          <p:cNvPicPr/>
          <p:nvPr/>
        </p:nvPicPr>
        <p:blipFill>
          <a:blip r:embed="rId8" cstate="print"/>
          <a:stretch>
            <a:fillRect/>
          </a:stretch>
        </p:blipFill>
        <p:spPr>
          <a:xfrm>
            <a:off x="412184" y="7817408"/>
            <a:ext cx="93446" cy="122999"/>
          </a:xfrm>
          <a:prstGeom prst="rect">
            <a:avLst/>
          </a:prstGeom>
        </p:spPr>
      </p:pic>
      <p:sp>
        <p:nvSpPr>
          <p:cNvPr id="41" name="object 41"/>
          <p:cNvSpPr/>
          <p:nvPr/>
        </p:nvSpPr>
        <p:spPr>
          <a:xfrm>
            <a:off x="747293" y="8599347"/>
            <a:ext cx="745490" cy="119380"/>
          </a:xfrm>
          <a:custGeom>
            <a:avLst/>
            <a:gdLst/>
            <a:ahLst/>
            <a:cxnLst/>
            <a:rect l="l" t="t" r="r" b="b"/>
            <a:pathLst>
              <a:path w="745490" h="119379">
                <a:moveTo>
                  <a:pt x="110045" y="63868"/>
                </a:moveTo>
                <a:lnTo>
                  <a:pt x="96469" y="63868"/>
                </a:lnTo>
                <a:lnTo>
                  <a:pt x="96469" y="103238"/>
                </a:lnTo>
                <a:lnTo>
                  <a:pt x="61683" y="103238"/>
                </a:lnTo>
                <a:lnTo>
                  <a:pt x="61683" y="63868"/>
                </a:lnTo>
                <a:lnTo>
                  <a:pt x="61683" y="56248"/>
                </a:lnTo>
                <a:lnTo>
                  <a:pt x="105981" y="56248"/>
                </a:lnTo>
                <a:lnTo>
                  <a:pt x="105981" y="43548"/>
                </a:lnTo>
                <a:lnTo>
                  <a:pt x="105981" y="9258"/>
                </a:lnTo>
                <a:lnTo>
                  <a:pt x="92278" y="9258"/>
                </a:lnTo>
                <a:lnTo>
                  <a:pt x="92278" y="43548"/>
                </a:lnTo>
                <a:lnTo>
                  <a:pt x="61683" y="43548"/>
                </a:lnTo>
                <a:lnTo>
                  <a:pt x="61683" y="9258"/>
                </a:lnTo>
                <a:lnTo>
                  <a:pt x="61683" y="368"/>
                </a:lnTo>
                <a:lnTo>
                  <a:pt x="48234" y="368"/>
                </a:lnTo>
                <a:lnTo>
                  <a:pt x="48234" y="9258"/>
                </a:lnTo>
                <a:lnTo>
                  <a:pt x="48234" y="43548"/>
                </a:lnTo>
                <a:lnTo>
                  <a:pt x="18021" y="43548"/>
                </a:lnTo>
                <a:lnTo>
                  <a:pt x="18021" y="9258"/>
                </a:lnTo>
                <a:lnTo>
                  <a:pt x="4445" y="9258"/>
                </a:lnTo>
                <a:lnTo>
                  <a:pt x="4445" y="43548"/>
                </a:lnTo>
                <a:lnTo>
                  <a:pt x="4445" y="56248"/>
                </a:lnTo>
                <a:lnTo>
                  <a:pt x="48234" y="56248"/>
                </a:lnTo>
                <a:lnTo>
                  <a:pt x="48234" y="63868"/>
                </a:lnTo>
                <a:lnTo>
                  <a:pt x="48234" y="103238"/>
                </a:lnTo>
                <a:lnTo>
                  <a:pt x="13449" y="103238"/>
                </a:lnTo>
                <a:lnTo>
                  <a:pt x="13449" y="63868"/>
                </a:lnTo>
                <a:lnTo>
                  <a:pt x="0" y="63868"/>
                </a:lnTo>
                <a:lnTo>
                  <a:pt x="0" y="103238"/>
                </a:lnTo>
                <a:lnTo>
                  <a:pt x="0" y="115938"/>
                </a:lnTo>
                <a:lnTo>
                  <a:pt x="110045" y="115938"/>
                </a:lnTo>
                <a:lnTo>
                  <a:pt x="110045" y="103238"/>
                </a:lnTo>
                <a:lnTo>
                  <a:pt x="110045" y="63868"/>
                </a:lnTo>
                <a:close/>
              </a:path>
              <a:path w="745490" h="119379">
                <a:moveTo>
                  <a:pt x="242125" y="106362"/>
                </a:moveTo>
                <a:lnTo>
                  <a:pt x="229298" y="103200"/>
                </a:lnTo>
                <a:lnTo>
                  <a:pt x="218897" y="98374"/>
                </a:lnTo>
                <a:lnTo>
                  <a:pt x="227914" y="91897"/>
                </a:lnTo>
                <a:lnTo>
                  <a:pt x="229692" y="90614"/>
                </a:lnTo>
                <a:lnTo>
                  <a:pt x="234759" y="85928"/>
                </a:lnTo>
                <a:lnTo>
                  <a:pt x="227901" y="79705"/>
                </a:lnTo>
                <a:lnTo>
                  <a:pt x="240601" y="79705"/>
                </a:lnTo>
                <a:lnTo>
                  <a:pt x="240601" y="69176"/>
                </a:lnTo>
                <a:lnTo>
                  <a:pt x="222072" y="69176"/>
                </a:lnTo>
                <a:lnTo>
                  <a:pt x="222072" y="79705"/>
                </a:lnTo>
                <a:lnTo>
                  <a:pt x="220548" y="81229"/>
                </a:lnTo>
                <a:lnTo>
                  <a:pt x="212420" y="88849"/>
                </a:lnTo>
                <a:lnTo>
                  <a:pt x="208610" y="91897"/>
                </a:lnTo>
                <a:lnTo>
                  <a:pt x="202514" y="87071"/>
                </a:lnTo>
                <a:lnTo>
                  <a:pt x="199732" y="82626"/>
                </a:lnTo>
                <a:lnTo>
                  <a:pt x="197954" y="79705"/>
                </a:lnTo>
                <a:lnTo>
                  <a:pt x="222072" y="79705"/>
                </a:lnTo>
                <a:lnTo>
                  <a:pt x="222072" y="69176"/>
                </a:lnTo>
                <a:lnTo>
                  <a:pt x="215976" y="69176"/>
                </a:lnTo>
                <a:lnTo>
                  <a:pt x="215976" y="55968"/>
                </a:lnTo>
                <a:lnTo>
                  <a:pt x="235140" y="55968"/>
                </a:lnTo>
                <a:lnTo>
                  <a:pt x="235140" y="45681"/>
                </a:lnTo>
                <a:lnTo>
                  <a:pt x="215976" y="45681"/>
                </a:lnTo>
                <a:lnTo>
                  <a:pt x="215976" y="35661"/>
                </a:lnTo>
                <a:lnTo>
                  <a:pt x="236156" y="35661"/>
                </a:lnTo>
                <a:lnTo>
                  <a:pt x="236156" y="25387"/>
                </a:lnTo>
                <a:lnTo>
                  <a:pt x="236156" y="14719"/>
                </a:lnTo>
                <a:lnTo>
                  <a:pt x="236156" y="4191"/>
                </a:lnTo>
                <a:lnTo>
                  <a:pt x="223088" y="4191"/>
                </a:lnTo>
                <a:lnTo>
                  <a:pt x="223088" y="14719"/>
                </a:lnTo>
                <a:lnTo>
                  <a:pt x="223088" y="25387"/>
                </a:lnTo>
                <a:lnTo>
                  <a:pt x="203796" y="25387"/>
                </a:lnTo>
                <a:lnTo>
                  <a:pt x="203796" y="35661"/>
                </a:lnTo>
                <a:lnTo>
                  <a:pt x="203796" y="45681"/>
                </a:lnTo>
                <a:lnTo>
                  <a:pt x="203796" y="55968"/>
                </a:lnTo>
                <a:lnTo>
                  <a:pt x="203796" y="69176"/>
                </a:lnTo>
                <a:lnTo>
                  <a:pt x="179298" y="69176"/>
                </a:lnTo>
                <a:lnTo>
                  <a:pt x="179298" y="55968"/>
                </a:lnTo>
                <a:lnTo>
                  <a:pt x="203796" y="55968"/>
                </a:lnTo>
                <a:lnTo>
                  <a:pt x="203796" y="45681"/>
                </a:lnTo>
                <a:lnTo>
                  <a:pt x="179298" y="45681"/>
                </a:lnTo>
                <a:lnTo>
                  <a:pt x="179298" y="35661"/>
                </a:lnTo>
                <a:lnTo>
                  <a:pt x="203796" y="35661"/>
                </a:lnTo>
                <a:lnTo>
                  <a:pt x="203796" y="25387"/>
                </a:lnTo>
                <a:lnTo>
                  <a:pt x="167106" y="25387"/>
                </a:lnTo>
                <a:lnTo>
                  <a:pt x="167106" y="35661"/>
                </a:lnTo>
                <a:lnTo>
                  <a:pt x="167106" y="45681"/>
                </a:lnTo>
                <a:lnTo>
                  <a:pt x="149466" y="45681"/>
                </a:lnTo>
                <a:lnTo>
                  <a:pt x="149466" y="55968"/>
                </a:lnTo>
                <a:lnTo>
                  <a:pt x="167106" y="55968"/>
                </a:lnTo>
                <a:lnTo>
                  <a:pt x="167106" y="69176"/>
                </a:lnTo>
                <a:lnTo>
                  <a:pt x="144894" y="69176"/>
                </a:lnTo>
                <a:lnTo>
                  <a:pt x="145021" y="66636"/>
                </a:lnTo>
                <a:lnTo>
                  <a:pt x="145148" y="35661"/>
                </a:lnTo>
                <a:lnTo>
                  <a:pt x="167106" y="35661"/>
                </a:lnTo>
                <a:lnTo>
                  <a:pt x="167106" y="25387"/>
                </a:lnTo>
                <a:lnTo>
                  <a:pt x="145148" y="25387"/>
                </a:lnTo>
                <a:lnTo>
                  <a:pt x="145148" y="14719"/>
                </a:lnTo>
                <a:lnTo>
                  <a:pt x="223088" y="14719"/>
                </a:lnTo>
                <a:lnTo>
                  <a:pt x="223088" y="4191"/>
                </a:lnTo>
                <a:lnTo>
                  <a:pt x="132207" y="4191"/>
                </a:lnTo>
                <a:lnTo>
                  <a:pt x="132207" y="59016"/>
                </a:lnTo>
                <a:lnTo>
                  <a:pt x="131152" y="81229"/>
                </a:lnTo>
                <a:lnTo>
                  <a:pt x="128562" y="95770"/>
                </a:lnTo>
                <a:lnTo>
                  <a:pt x="125234" y="104838"/>
                </a:lnTo>
                <a:lnTo>
                  <a:pt x="122047" y="110426"/>
                </a:lnTo>
                <a:lnTo>
                  <a:pt x="134112" y="118287"/>
                </a:lnTo>
                <a:lnTo>
                  <a:pt x="137922" y="110363"/>
                </a:lnTo>
                <a:lnTo>
                  <a:pt x="140665" y="102184"/>
                </a:lnTo>
                <a:lnTo>
                  <a:pt x="142659" y="92430"/>
                </a:lnTo>
                <a:lnTo>
                  <a:pt x="144259" y="79705"/>
                </a:lnTo>
                <a:lnTo>
                  <a:pt x="160248" y="79705"/>
                </a:lnTo>
                <a:lnTo>
                  <a:pt x="160248" y="104838"/>
                </a:lnTo>
                <a:lnTo>
                  <a:pt x="151625" y="105600"/>
                </a:lnTo>
                <a:lnTo>
                  <a:pt x="148958" y="105727"/>
                </a:lnTo>
                <a:lnTo>
                  <a:pt x="145656" y="105981"/>
                </a:lnTo>
                <a:lnTo>
                  <a:pt x="148704" y="118287"/>
                </a:lnTo>
                <a:lnTo>
                  <a:pt x="158584" y="117335"/>
                </a:lnTo>
                <a:lnTo>
                  <a:pt x="171310" y="115747"/>
                </a:lnTo>
                <a:lnTo>
                  <a:pt x="184353" y="113741"/>
                </a:lnTo>
                <a:lnTo>
                  <a:pt x="195160" y="111569"/>
                </a:lnTo>
                <a:lnTo>
                  <a:pt x="194703" y="103200"/>
                </a:lnTo>
                <a:lnTo>
                  <a:pt x="194525" y="99885"/>
                </a:lnTo>
                <a:lnTo>
                  <a:pt x="188302" y="101041"/>
                </a:lnTo>
                <a:lnTo>
                  <a:pt x="181546" y="102196"/>
                </a:lnTo>
                <a:lnTo>
                  <a:pt x="172948" y="103200"/>
                </a:lnTo>
                <a:lnTo>
                  <a:pt x="172948" y="79705"/>
                </a:lnTo>
                <a:lnTo>
                  <a:pt x="184619" y="79705"/>
                </a:lnTo>
                <a:lnTo>
                  <a:pt x="193611" y="93230"/>
                </a:lnTo>
                <a:lnTo>
                  <a:pt x="203936" y="103378"/>
                </a:lnTo>
                <a:lnTo>
                  <a:pt x="217246" y="111404"/>
                </a:lnTo>
                <a:lnTo>
                  <a:pt x="235140" y="118554"/>
                </a:lnTo>
                <a:lnTo>
                  <a:pt x="242125" y="106362"/>
                </a:lnTo>
                <a:close/>
              </a:path>
              <a:path w="745490" h="119379">
                <a:moveTo>
                  <a:pt x="368363" y="39725"/>
                </a:moveTo>
                <a:lnTo>
                  <a:pt x="303237" y="39725"/>
                </a:lnTo>
                <a:lnTo>
                  <a:pt x="304888" y="36055"/>
                </a:lnTo>
                <a:lnTo>
                  <a:pt x="306044" y="31737"/>
                </a:lnTo>
                <a:lnTo>
                  <a:pt x="297281" y="30721"/>
                </a:lnTo>
                <a:lnTo>
                  <a:pt x="305650" y="29197"/>
                </a:lnTo>
                <a:lnTo>
                  <a:pt x="321906" y="24625"/>
                </a:lnTo>
                <a:lnTo>
                  <a:pt x="331355" y="28460"/>
                </a:lnTo>
                <a:lnTo>
                  <a:pt x="338696" y="31991"/>
                </a:lnTo>
                <a:lnTo>
                  <a:pt x="344182" y="35052"/>
                </a:lnTo>
                <a:lnTo>
                  <a:pt x="348056" y="37439"/>
                </a:lnTo>
                <a:lnTo>
                  <a:pt x="354901" y="27038"/>
                </a:lnTo>
                <a:lnTo>
                  <a:pt x="347408" y="22847"/>
                </a:lnTo>
                <a:lnTo>
                  <a:pt x="337642" y="18288"/>
                </a:lnTo>
                <a:lnTo>
                  <a:pt x="346011" y="14338"/>
                </a:lnTo>
                <a:lnTo>
                  <a:pt x="355155" y="8509"/>
                </a:lnTo>
                <a:lnTo>
                  <a:pt x="344627" y="127"/>
                </a:lnTo>
                <a:lnTo>
                  <a:pt x="335953" y="5257"/>
                </a:lnTo>
                <a:lnTo>
                  <a:pt x="329476" y="8432"/>
                </a:lnTo>
                <a:lnTo>
                  <a:pt x="321271" y="11811"/>
                </a:lnTo>
                <a:lnTo>
                  <a:pt x="308813" y="7886"/>
                </a:lnTo>
                <a:lnTo>
                  <a:pt x="295440" y="4432"/>
                </a:lnTo>
                <a:lnTo>
                  <a:pt x="275323" y="0"/>
                </a:lnTo>
                <a:lnTo>
                  <a:pt x="270497" y="11036"/>
                </a:lnTo>
                <a:lnTo>
                  <a:pt x="285470" y="14236"/>
                </a:lnTo>
                <a:lnTo>
                  <a:pt x="300329" y="17894"/>
                </a:lnTo>
                <a:lnTo>
                  <a:pt x="286677" y="20561"/>
                </a:lnTo>
                <a:lnTo>
                  <a:pt x="274307" y="22250"/>
                </a:lnTo>
                <a:lnTo>
                  <a:pt x="263563" y="23228"/>
                </a:lnTo>
                <a:lnTo>
                  <a:pt x="254749" y="23736"/>
                </a:lnTo>
                <a:lnTo>
                  <a:pt x="258051" y="35788"/>
                </a:lnTo>
                <a:lnTo>
                  <a:pt x="280924" y="33375"/>
                </a:lnTo>
                <a:lnTo>
                  <a:pt x="292836" y="31597"/>
                </a:lnTo>
                <a:lnTo>
                  <a:pt x="291947" y="34264"/>
                </a:lnTo>
                <a:lnTo>
                  <a:pt x="289661" y="39725"/>
                </a:lnTo>
                <a:lnTo>
                  <a:pt x="250317" y="39725"/>
                </a:lnTo>
                <a:lnTo>
                  <a:pt x="250317" y="51790"/>
                </a:lnTo>
                <a:lnTo>
                  <a:pt x="282549" y="51790"/>
                </a:lnTo>
                <a:lnTo>
                  <a:pt x="273926" y="61722"/>
                </a:lnTo>
                <a:lnTo>
                  <a:pt x="264871" y="69596"/>
                </a:lnTo>
                <a:lnTo>
                  <a:pt x="256120" y="75704"/>
                </a:lnTo>
                <a:lnTo>
                  <a:pt x="248412" y="80340"/>
                </a:lnTo>
                <a:lnTo>
                  <a:pt x="256794" y="91897"/>
                </a:lnTo>
                <a:lnTo>
                  <a:pt x="267703" y="84658"/>
                </a:lnTo>
                <a:lnTo>
                  <a:pt x="273926" y="79082"/>
                </a:lnTo>
                <a:lnTo>
                  <a:pt x="273926" y="113982"/>
                </a:lnTo>
                <a:lnTo>
                  <a:pt x="286867" y="113982"/>
                </a:lnTo>
                <a:lnTo>
                  <a:pt x="286867" y="76415"/>
                </a:lnTo>
                <a:lnTo>
                  <a:pt x="309968" y="76415"/>
                </a:lnTo>
                <a:lnTo>
                  <a:pt x="309968" y="119062"/>
                </a:lnTo>
                <a:lnTo>
                  <a:pt x="322922" y="119062"/>
                </a:lnTo>
                <a:lnTo>
                  <a:pt x="322922" y="76415"/>
                </a:lnTo>
                <a:lnTo>
                  <a:pt x="347802" y="76415"/>
                </a:lnTo>
                <a:lnTo>
                  <a:pt x="347802" y="100901"/>
                </a:lnTo>
                <a:lnTo>
                  <a:pt x="346659" y="101409"/>
                </a:lnTo>
                <a:lnTo>
                  <a:pt x="330923" y="101409"/>
                </a:lnTo>
                <a:lnTo>
                  <a:pt x="333197" y="113982"/>
                </a:lnTo>
                <a:lnTo>
                  <a:pt x="359727" y="113982"/>
                </a:lnTo>
                <a:lnTo>
                  <a:pt x="360870" y="106743"/>
                </a:lnTo>
                <a:lnTo>
                  <a:pt x="360870" y="64604"/>
                </a:lnTo>
                <a:lnTo>
                  <a:pt x="322922" y="64604"/>
                </a:lnTo>
                <a:lnTo>
                  <a:pt x="322922" y="55333"/>
                </a:lnTo>
                <a:lnTo>
                  <a:pt x="309968" y="55333"/>
                </a:lnTo>
                <a:lnTo>
                  <a:pt x="309968" y="64604"/>
                </a:lnTo>
                <a:lnTo>
                  <a:pt x="287756" y="64604"/>
                </a:lnTo>
                <a:lnTo>
                  <a:pt x="292836" y="58267"/>
                </a:lnTo>
                <a:lnTo>
                  <a:pt x="296900" y="51790"/>
                </a:lnTo>
                <a:lnTo>
                  <a:pt x="368363" y="51790"/>
                </a:lnTo>
                <a:lnTo>
                  <a:pt x="368363" y="39725"/>
                </a:lnTo>
                <a:close/>
              </a:path>
              <a:path w="745490" h="119379">
                <a:moveTo>
                  <a:pt x="436346" y="8001"/>
                </a:moveTo>
                <a:lnTo>
                  <a:pt x="415010" y="8001"/>
                </a:lnTo>
                <a:lnTo>
                  <a:pt x="415010" y="0"/>
                </a:lnTo>
                <a:lnTo>
                  <a:pt x="402323" y="0"/>
                </a:lnTo>
                <a:lnTo>
                  <a:pt x="402323" y="8001"/>
                </a:lnTo>
                <a:lnTo>
                  <a:pt x="376555" y="8001"/>
                </a:lnTo>
                <a:lnTo>
                  <a:pt x="376555" y="19799"/>
                </a:lnTo>
                <a:lnTo>
                  <a:pt x="384048" y="19799"/>
                </a:lnTo>
                <a:lnTo>
                  <a:pt x="384048" y="55841"/>
                </a:lnTo>
                <a:lnTo>
                  <a:pt x="390271" y="56857"/>
                </a:lnTo>
                <a:lnTo>
                  <a:pt x="425932" y="56857"/>
                </a:lnTo>
                <a:lnTo>
                  <a:pt x="427456" y="44805"/>
                </a:lnTo>
                <a:lnTo>
                  <a:pt x="396227" y="44805"/>
                </a:lnTo>
                <a:lnTo>
                  <a:pt x="396227" y="19799"/>
                </a:lnTo>
                <a:lnTo>
                  <a:pt x="436346" y="19799"/>
                </a:lnTo>
                <a:lnTo>
                  <a:pt x="436346" y="8001"/>
                </a:lnTo>
                <a:close/>
              </a:path>
              <a:path w="745490" h="119379">
                <a:moveTo>
                  <a:pt x="490537" y="3175"/>
                </a:moveTo>
                <a:lnTo>
                  <a:pt x="478358" y="3175"/>
                </a:lnTo>
                <a:lnTo>
                  <a:pt x="478358" y="13068"/>
                </a:lnTo>
                <a:lnTo>
                  <a:pt x="478269" y="15163"/>
                </a:lnTo>
                <a:lnTo>
                  <a:pt x="478129" y="17132"/>
                </a:lnTo>
                <a:lnTo>
                  <a:pt x="478104" y="19418"/>
                </a:lnTo>
                <a:lnTo>
                  <a:pt x="477723" y="19418"/>
                </a:lnTo>
                <a:lnTo>
                  <a:pt x="477723" y="27660"/>
                </a:lnTo>
                <a:lnTo>
                  <a:pt x="477608" y="30835"/>
                </a:lnTo>
                <a:lnTo>
                  <a:pt x="477469" y="33388"/>
                </a:lnTo>
                <a:lnTo>
                  <a:pt x="477469" y="34264"/>
                </a:lnTo>
                <a:lnTo>
                  <a:pt x="450684" y="34264"/>
                </a:lnTo>
                <a:lnTo>
                  <a:pt x="451319" y="30835"/>
                </a:lnTo>
                <a:lnTo>
                  <a:pt x="451573" y="29311"/>
                </a:lnTo>
                <a:lnTo>
                  <a:pt x="451700" y="27660"/>
                </a:lnTo>
                <a:lnTo>
                  <a:pt x="477723" y="27660"/>
                </a:lnTo>
                <a:lnTo>
                  <a:pt x="477723" y="19418"/>
                </a:lnTo>
                <a:lnTo>
                  <a:pt x="452589" y="19418"/>
                </a:lnTo>
                <a:lnTo>
                  <a:pt x="452589" y="17132"/>
                </a:lnTo>
                <a:lnTo>
                  <a:pt x="452767" y="15163"/>
                </a:lnTo>
                <a:lnTo>
                  <a:pt x="452843" y="13068"/>
                </a:lnTo>
                <a:lnTo>
                  <a:pt x="478358" y="13068"/>
                </a:lnTo>
                <a:lnTo>
                  <a:pt x="478358" y="3175"/>
                </a:lnTo>
                <a:lnTo>
                  <a:pt x="440918" y="3175"/>
                </a:lnTo>
                <a:lnTo>
                  <a:pt x="440131" y="24358"/>
                </a:lnTo>
                <a:lnTo>
                  <a:pt x="436511" y="39217"/>
                </a:lnTo>
                <a:lnTo>
                  <a:pt x="431647" y="49047"/>
                </a:lnTo>
                <a:lnTo>
                  <a:pt x="427075" y="55092"/>
                </a:lnTo>
                <a:lnTo>
                  <a:pt x="436968" y="63207"/>
                </a:lnTo>
                <a:lnTo>
                  <a:pt x="439762" y="59905"/>
                </a:lnTo>
                <a:lnTo>
                  <a:pt x="444715" y="53809"/>
                </a:lnTo>
                <a:lnTo>
                  <a:pt x="448525" y="42392"/>
                </a:lnTo>
                <a:lnTo>
                  <a:pt x="476834" y="42392"/>
                </a:lnTo>
                <a:lnTo>
                  <a:pt x="475945" y="49364"/>
                </a:lnTo>
                <a:lnTo>
                  <a:pt x="475564" y="50380"/>
                </a:lnTo>
                <a:lnTo>
                  <a:pt x="454875" y="50380"/>
                </a:lnTo>
                <a:lnTo>
                  <a:pt x="457034" y="61429"/>
                </a:lnTo>
                <a:lnTo>
                  <a:pt x="485089" y="61429"/>
                </a:lnTo>
                <a:lnTo>
                  <a:pt x="487108" y="54825"/>
                </a:lnTo>
                <a:lnTo>
                  <a:pt x="490512" y="13068"/>
                </a:lnTo>
                <a:lnTo>
                  <a:pt x="490537" y="3175"/>
                </a:lnTo>
                <a:close/>
              </a:path>
              <a:path w="745490" h="119379">
                <a:moveTo>
                  <a:pt x="495490" y="103314"/>
                </a:moveTo>
                <a:lnTo>
                  <a:pt x="442302" y="103314"/>
                </a:lnTo>
                <a:lnTo>
                  <a:pt x="442302" y="94691"/>
                </a:lnTo>
                <a:lnTo>
                  <a:pt x="484327" y="94691"/>
                </a:lnTo>
                <a:lnTo>
                  <a:pt x="484327" y="84277"/>
                </a:lnTo>
                <a:lnTo>
                  <a:pt x="442302" y="84277"/>
                </a:lnTo>
                <a:lnTo>
                  <a:pt x="442302" y="76403"/>
                </a:lnTo>
                <a:lnTo>
                  <a:pt x="489521" y="76403"/>
                </a:lnTo>
                <a:lnTo>
                  <a:pt x="489521" y="65493"/>
                </a:lnTo>
                <a:lnTo>
                  <a:pt x="382143" y="65493"/>
                </a:lnTo>
                <a:lnTo>
                  <a:pt x="382143" y="76403"/>
                </a:lnTo>
                <a:lnTo>
                  <a:pt x="429107" y="76403"/>
                </a:lnTo>
                <a:lnTo>
                  <a:pt x="429107" y="84277"/>
                </a:lnTo>
                <a:lnTo>
                  <a:pt x="387223" y="84277"/>
                </a:lnTo>
                <a:lnTo>
                  <a:pt x="387223" y="94691"/>
                </a:lnTo>
                <a:lnTo>
                  <a:pt x="429107" y="94691"/>
                </a:lnTo>
                <a:lnTo>
                  <a:pt x="429107" y="103314"/>
                </a:lnTo>
                <a:lnTo>
                  <a:pt x="376555" y="103314"/>
                </a:lnTo>
                <a:lnTo>
                  <a:pt x="376555" y="114871"/>
                </a:lnTo>
                <a:lnTo>
                  <a:pt x="495490" y="114871"/>
                </a:lnTo>
                <a:lnTo>
                  <a:pt x="495490" y="103314"/>
                </a:lnTo>
                <a:close/>
              </a:path>
              <a:path w="745490" h="119379">
                <a:moveTo>
                  <a:pt x="622744" y="8242"/>
                </a:moveTo>
                <a:lnTo>
                  <a:pt x="581367" y="8242"/>
                </a:lnTo>
                <a:lnTo>
                  <a:pt x="581367" y="19659"/>
                </a:lnTo>
                <a:lnTo>
                  <a:pt x="579716" y="27787"/>
                </a:lnTo>
                <a:lnTo>
                  <a:pt x="577049" y="34404"/>
                </a:lnTo>
                <a:lnTo>
                  <a:pt x="548487" y="34404"/>
                </a:lnTo>
                <a:lnTo>
                  <a:pt x="547471" y="28803"/>
                </a:lnTo>
                <a:lnTo>
                  <a:pt x="546963" y="26517"/>
                </a:lnTo>
                <a:lnTo>
                  <a:pt x="544690" y="19659"/>
                </a:lnTo>
                <a:lnTo>
                  <a:pt x="581367" y="19659"/>
                </a:lnTo>
                <a:lnTo>
                  <a:pt x="581367" y="8242"/>
                </a:lnTo>
                <a:lnTo>
                  <a:pt x="570077" y="8242"/>
                </a:lnTo>
                <a:lnTo>
                  <a:pt x="570077" y="241"/>
                </a:lnTo>
                <a:lnTo>
                  <a:pt x="556234" y="241"/>
                </a:lnTo>
                <a:lnTo>
                  <a:pt x="556234" y="8242"/>
                </a:lnTo>
                <a:lnTo>
                  <a:pt x="543293" y="8242"/>
                </a:lnTo>
                <a:lnTo>
                  <a:pt x="543293" y="45046"/>
                </a:lnTo>
                <a:lnTo>
                  <a:pt x="539572" y="51904"/>
                </a:lnTo>
                <a:lnTo>
                  <a:pt x="534619" y="56261"/>
                </a:lnTo>
                <a:lnTo>
                  <a:pt x="528866" y="58953"/>
                </a:lnTo>
                <a:lnTo>
                  <a:pt x="522732" y="60794"/>
                </a:lnTo>
                <a:lnTo>
                  <a:pt x="522732" y="45046"/>
                </a:lnTo>
                <a:lnTo>
                  <a:pt x="543293" y="45046"/>
                </a:lnTo>
                <a:lnTo>
                  <a:pt x="543293" y="8242"/>
                </a:lnTo>
                <a:lnTo>
                  <a:pt x="503555" y="8242"/>
                </a:lnTo>
                <a:lnTo>
                  <a:pt x="503555" y="19659"/>
                </a:lnTo>
                <a:lnTo>
                  <a:pt x="531609" y="19659"/>
                </a:lnTo>
                <a:lnTo>
                  <a:pt x="532371" y="22085"/>
                </a:lnTo>
                <a:lnTo>
                  <a:pt x="534276" y="27025"/>
                </a:lnTo>
                <a:lnTo>
                  <a:pt x="534911" y="34404"/>
                </a:lnTo>
                <a:lnTo>
                  <a:pt x="509651" y="34404"/>
                </a:lnTo>
                <a:lnTo>
                  <a:pt x="509651" y="119062"/>
                </a:lnTo>
                <a:lnTo>
                  <a:pt x="522732" y="119062"/>
                </a:lnTo>
                <a:lnTo>
                  <a:pt x="522732" y="61048"/>
                </a:lnTo>
                <a:lnTo>
                  <a:pt x="529069" y="71577"/>
                </a:lnTo>
                <a:lnTo>
                  <a:pt x="538480" y="67246"/>
                </a:lnTo>
                <a:lnTo>
                  <a:pt x="546214" y="61798"/>
                </a:lnTo>
                <a:lnTo>
                  <a:pt x="546811" y="61048"/>
                </a:lnTo>
                <a:lnTo>
                  <a:pt x="547027" y="60794"/>
                </a:lnTo>
                <a:lnTo>
                  <a:pt x="552069" y="54610"/>
                </a:lnTo>
                <a:lnTo>
                  <a:pt x="555853" y="45046"/>
                </a:lnTo>
                <a:lnTo>
                  <a:pt x="564489" y="45046"/>
                </a:lnTo>
                <a:lnTo>
                  <a:pt x="564489" y="67767"/>
                </a:lnTo>
                <a:lnTo>
                  <a:pt x="600405" y="67767"/>
                </a:lnTo>
                <a:lnTo>
                  <a:pt x="602691" y="59397"/>
                </a:lnTo>
                <a:lnTo>
                  <a:pt x="602691" y="104711"/>
                </a:lnTo>
                <a:lnTo>
                  <a:pt x="601675" y="106235"/>
                </a:lnTo>
                <a:lnTo>
                  <a:pt x="590384" y="106235"/>
                </a:lnTo>
                <a:lnTo>
                  <a:pt x="590384" y="97713"/>
                </a:lnTo>
                <a:lnTo>
                  <a:pt x="590384" y="83134"/>
                </a:lnTo>
                <a:lnTo>
                  <a:pt x="590384" y="72478"/>
                </a:lnTo>
                <a:lnTo>
                  <a:pt x="578065" y="72478"/>
                </a:lnTo>
                <a:lnTo>
                  <a:pt x="578065" y="83134"/>
                </a:lnTo>
                <a:lnTo>
                  <a:pt x="578065" y="97713"/>
                </a:lnTo>
                <a:lnTo>
                  <a:pt x="546963" y="97713"/>
                </a:lnTo>
                <a:lnTo>
                  <a:pt x="546963" y="83134"/>
                </a:lnTo>
                <a:lnTo>
                  <a:pt x="578065" y="83134"/>
                </a:lnTo>
                <a:lnTo>
                  <a:pt x="578065" y="72478"/>
                </a:lnTo>
                <a:lnTo>
                  <a:pt x="534911" y="72478"/>
                </a:lnTo>
                <a:lnTo>
                  <a:pt x="534911" y="108648"/>
                </a:lnTo>
                <a:lnTo>
                  <a:pt x="586701" y="108648"/>
                </a:lnTo>
                <a:lnTo>
                  <a:pt x="588860" y="119062"/>
                </a:lnTo>
                <a:lnTo>
                  <a:pt x="614362" y="119062"/>
                </a:lnTo>
                <a:lnTo>
                  <a:pt x="615899" y="113728"/>
                </a:lnTo>
                <a:lnTo>
                  <a:pt x="615899" y="106235"/>
                </a:lnTo>
                <a:lnTo>
                  <a:pt x="615899" y="59397"/>
                </a:lnTo>
                <a:lnTo>
                  <a:pt x="615899" y="57746"/>
                </a:lnTo>
                <a:lnTo>
                  <a:pt x="615899" y="52666"/>
                </a:lnTo>
                <a:lnTo>
                  <a:pt x="615899" y="45046"/>
                </a:lnTo>
                <a:lnTo>
                  <a:pt x="615899" y="34404"/>
                </a:lnTo>
                <a:lnTo>
                  <a:pt x="602691" y="34404"/>
                </a:lnTo>
                <a:lnTo>
                  <a:pt x="602691" y="45046"/>
                </a:lnTo>
                <a:lnTo>
                  <a:pt x="602691" y="52666"/>
                </a:lnTo>
                <a:lnTo>
                  <a:pt x="592035" y="49872"/>
                </a:lnTo>
                <a:lnTo>
                  <a:pt x="591527" y="56730"/>
                </a:lnTo>
                <a:lnTo>
                  <a:pt x="590384" y="57746"/>
                </a:lnTo>
                <a:lnTo>
                  <a:pt x="578446" y="57746"/>
                </a:lnTo>
                <a:lnTo>
                  <a:pt x="577532" y="56730"/>
                </a:lnTo>
                <a:lnTo>
                  <a:pt x="577430" y="45046"/>
                </a:lnTo>
                <a:lnTo>
                  <a:pt x="602691" y="45046"/>
                </a:lnTo>
                <a:lnTo>
                  <a:pt x="602691" y="34404"/>
                </a:lnTo>
                <a:lnTo>
                  <a:pt x="590384" y="34404"/>
                </a:lnTo>
                <a:lnTo>
                  <a:pt x="593166" y="27279"/>
                </a:lnTo>
                <a:lnTo>
                  <a:pt x="594702" y="22085"/>
                </a:lnTo>
                <a:lnTo>
                  <a:pt x="595325" y="19659"/>
                </a:lnTo>
                <a:lnTo>
                  <a:pt x="622744" y="19659"/>
                </a:lnTo>
                <a:lnTo>
                  <a:pt x="622744" y="8242"/>
                </a:lnTo>
                <a:close/>
              </a:path>
              <a:path w="745490" h="119379">
                <a:moveTo>
                  <a:pt x="683996" y="59423"/>
                </a:moveTo>
                <a:lnTo>
                  <a:pt x="671817" y="59423"/>
                </a:lnTo>
                <a:lnTo>
                  <a:pt x="671817" y="71069"/>
                </a:lnTo>
                <a:lnTo>
                  <a:pt x="671817" y="104584"/>
                </a:lnTo>
                <a:lnTo>
                  <a:pt x="646684" y="104584"/>
                </a:lnTo>
                <a:lnTo>
                  <a:pt x="646684" y="71069"/>
                </a:lnTo>
                <a:lnTo>
                  <a:pt x="671817" y="71069"/>
                </a:lnTo>
                <a:lnTo>
                  <a:pt x="671817" y="59423"/>
                </a:lnTo>
                <a:lnTo>
                  <a:pt x="634619" y="59423"/>
                </a:lnTo>
                <a:lnTo>
                  <a:pt x="634619" y="116395"/>
                </a:lnTo>
                <a:lnTo>
                  <a:pt x="683996" y="116395"/>
                </a:lnTo>
                <a:lnTo>
                  <a:pt x="683996" y="104584"/>
                </a:lnTo>
                <a:lnTo>
                  <a:pt x="683996" y="71069"/>
                </a:lnTo>
                <a:lnTo>
                  <a:pt x="683996" y="59423"/>
                </a:lnTo>
                <a:close/>
              </a:path>
              <a:path w="745490" h="119379">
                <a:moveTo>
                  <a:pt x="733501" y="3683"/>
                </a:moveTo>
                <a:lnTo>
                  <a:pt x="721182" y="3683"/>
                </a:lnTo>
                <a:lnTo>
                  <a:pt x="721182" y="15621"/>
                </a:lnTo>
                <a:lnTo>
                  <a:pt x="721182" y="37198"/>
                </a:lnTo>
                <a:lnTo>
                  <a:pt x="659257" y="37198"/>
                </a:lnTo>
                <a:lnTo>
                  <a:pt x="659257" y="15621"/>
                </a:lnTo>
                <a:lnTo>
                  <a:pt x="721182" y="15621"/>
                </a:lnTo>
                <a:lnTo>
                  <a:pt x="721182" y="3683"/>
                </a:lnTo>
                <a:lnTo>
                  <a:pt x="646684" y="3683"/>
                </a:lnTo>
                <a:lnTo>
                  <a:pt x="646684" y="49123"/>
                </a:lnTo>
                <a:lnTo>
                  <a:pt x="733501" y="49123"/>
                </a:lnTo>
                <a:lnTo>
                  <a:pt x="733501" y="37198"/>
                </a:lnTo>
                <a:lnTo>
                  <a:pt x="733501" y="15621"/>
                </a:lnTo>
                <a:lnTo>
                  <a:pt x="733501" y="3683"/>
                </a:lnTo>
                <a:close/>
              </a:path>
              <a:path w="745490" h="119379">
                <a:moveTo>
                  <a:pt x="745312" y="59423"/>
                </a:moveTo>
                <a:lnTo>
                  <a:pt x="733120" y="59423"/>
                </a:lnTo>
                <a:lnTo>
                  <a:pt x="733120" y="71069"/>
                </a:lnTo>
                <a:lnTo>
                  <a:pt x="733120" y="104584"/>
                </a:lnTo>
                <a:lnTo>
                  <a:pt x="706081" y="104584"/>
                </a:lnTo>
                <a:lnTo>
                  <a:pt x="706081" y="71069"/>
                </a:lnTo>
                <a:lnTo>
                  <a:pt x="733120" y="71069"/>
                </a:lnTo>
                <a:lnTo>
                  <a:pt x="733120" y="59423"/>
                </a:lnTo>
                <a:lnTo>
                  <a:pt x="693775" y="59423"/>
                </a:lnTo>
                <a:lnTo>
                  <a:pt x="693775" y="116395"/>
                </a:lnTo>
                <a:lnTo>
                  <a:pt x="745312" y="116395"/>
                </a:lnTo>
                <a:lnTo>
                  <a:pt x="745312" y="104584"/>
                </a:lnTo>
                <a:lnTo>
                  <a:pt x="745312" y="71069"/>
                </a:lnTo>
                <a:lnTo>
                  <a:pt x="745312" y="59423"/>
                </a:lnTo>
                <a:close/>
              </a:path>
            </a:pathLst>
          </a:custGeom>
          <a:solidFill>
            <a:srgbClr val="231F1F"/>
          </a:solidFill>
        </p:spPr>
        <p:txBody>
          <a:bodyPr wrap="square" lIns="0" tIns="0" rIns="0" bIns="0" rtlCol="0"/>
          <a:lstStyle/>
          <a:p>
            <a:endParaRPr/>
          </a:p>
        </p:txBody>
      </p:sp>
      <p:pic>
        <p:nvPicPr>
          <p:cNvPr id="42" name="object 42"/>
          <p:cNvPicPr/>
          <p:nvPr/>
        </p:nvPicPr>
        <p:blipFill>
          <a:blip r:embed="rId2" cstate="print"/>
          <a:stretch>
            <a:fillRect/>
          </a:stretch>
        </p:blipFill>
        <p:spPr>
          <a:xfrm>
            <a:off x="932334" y="8975636"/>
            <a:ext cx="120459" cy="119443"/>
          </a:xfrm>
          <a:prstGeom prst="rect">
            <a:avLst/>
          </a:prstGeom>
        </p:spPr>
      </p:pic>
      <p:pic>
        <p:nvPicPr>
          <p:cNvPr id="43" name="object 43"/>
          <p:cNvPicPr/>
          <p:nvPr/>
        </p:nvPicPr>
        <p:blipFill>
          <a:blip r:embed="rId3" cstate="print"/>
          <a:stretch>
            <a:fillRect/>
          </a:stretch>
        </p:blipFill>
        <p:spPr>
          <a:xfrm>
            <a:off x="1185202" y="8975636"/>
            <a:ext cx="122364" cy="119316"/>
          </a:xfrm>
          <a:prstGeom prst="rect">
            <a:avLst/>
          </a:prstGeom>
        </p:spPr>
      </p:pic>
      <p:sp>
        <p:nvSpPr>
          <p:cNvPr id="44" name="object 44"/>
          <p:cNvSpPr/>
          <p:nvPr/>
        </p:nvSpPr>
        <p:spPr>
          <a:xfrm>
            <a:off x="751420" y="9352712"/>
            <a:ext cx="736600" cy="120650"/>
          </a:xfrm>
          <a:custGeom>
            <a:avLst/>
            <a:gdLst/>
            <a:ahLst/>
            <a:cxnLst/>
            <a:rect l="l" t="t" r="r" b="b"/>
            <a:pathLst>
              <a:path w="736600" h="120650">
                <a:moveTo>
                  <a:pt x="25781" y="84670"/>
                </a:moveTo>
                <a:lnTo>
                  <a:pt x="13589" y="81635"/>
                </a:lnTo>
                <a:lnTo>
                  <a:pt x="11772" y="87947"/>
                </a:lnTo>
                <a:lnTo>
                  <a:pt x="9029" y="94538"/>
                </a:lnTo>
                <a:lnTo>
                  <a:pt x="5346" y="101079"/>
                </a:lnTo>
                <a:lnTo>
                  <a:pt x="762" y="107264"/>
                </a:lnTo>
                <a:lnTo>
                  <a:pt x="10287" y="116027"/>
                </a:lnTo>
                <a:lnTo>
                  <a:pt x="15544" y="108800"/>
                </a:lnTo>
                <a:lnTo>
                  <a:pt x="19888" y="100825"/>
                </a:lnTo>
                <a:lnTo>
                  <a:pt x="23304" y="92608"/>
                </a:lnTo>
                <a:lnTo>
                  <a:pt x="25781" y="84670"/>
                </a:lnTo>
                <a:close/>
              </a:path>
              <a:path w="736600" h="120650">
                <a:moveTo>
                  <a:pt x="54838" y="13716"/>
                </a:moveTo>
                <a:lnTo>
                  <a:pt x="36182" y="13716"/>
                </a:lnTo>
                <a:lnTo>
                  <a:pt x="36182" y="1028"/>
                </a:lnTo>
                <a:lnTo>
                  <a:pt x="24879" y="1028"/>
                </a:lnTo>
                <a:lnTo>
                  <a:pt x="24879" y="13716"/>
                </a:lnTo>
                <a:lnTo>
                  <a:pt x="1778" y="13716"/>
                </a:lnTo>
                <a:lnTo>
                  <a:pt x="1778" y="25146"/>
                </a:lnTo>
                <a:lnTo>
                  <a:pt x="24257" y="25146"/>
                </a:lnTo>
                <a:lnTo>
                  <a:pt x="20129" y="31165"/>
                </a:lnTo>
                <a:lnTo>
                  <a:pt x="14262" y="38569"/>
                </a:lnTo>
                <a:lnTo>
                  <a:pt x="7340" y="46253"/>
                </a:lnTo>
                <a:lnTo>
                  <a:pt x="0" y="53073"/>
                </a:lnTo>
                <a:lnTo>
                  <a:pt x="6350" y="63982"/>
                </a:lnTo>
                <a:lnTo>
                  <a:pt x="9702" y="60998"/>
                </a:lnTo>
                <a:lnTo>
                  <a:pt x="14097" y="56489"/>
                </a:lnTo>
                <a:lnTo>
                  <a:pt x="19240" y="49987"/>
                </a:lnTo>
                <a:lnTo>
                  <a:pt x="24879" y="41021"/>
                </a:lnTo>
                <a:lnTo>
                  <a:pt x="24879" y="74650"/>
                </a:lnTo>
                <a:lnTo>
                  <a:pt x="36182" y="74650"/>
                </a:lnTo>
                <a:lnTo>
                  <a:pt x="36182" y="43421"/>
                </a:lnTo>
                <a:lnTo>
                  <a:pt x="41135" y="50406"/>
                </a:lnTo>
                <a:lnTo>
                  <a:pt x="44932" y="53822"/>
                </a:lnTo>
                <a:lnTo>
                  <a:pt x="48247" y="56616"/>
                </a:lnTo>
                <a:lnTo>
                  <a:pt x="54838" y="46469"/>
                </a:lnTo>
                <a:lnTo>
                  <a:pt x="51485" y="43891"/>
                </a:lnTo>
                <a:lnTo>
                  <a:pt x="50927" y="43421"/>
                </a:lnTo>
                <a:lnTo>
                  <a:pt x="48120" y="41021"/>
                </a:lnTo>
                <a:lnTo>
                  <a:pt x="46939" y="40005"/>
                </a:lnTo>
                <a:lnTo>
                  <a:pt x="41668" y="34810"/>
                </a:lnTo>
                <a:lnTo>
                  <a:pt x="36182" y="28321"/>
                </a:lnTo>
                <a:lnTo>
                  <a:pt x="36182" y="25146"/>
                </a:lnTo>
                <a:lnTo>
                  <a:pt x="54838" y="25146"/>
                </a:lnTo>
                <a:lnTo>
                  <a:pt x="54838" y="13716"/>
                </a:lnTo>
                <a:close/>
              </a:path>
              <a:path w="736600" h="120650">
                <a:moveTo>
                  <a:pt x="75399" y="88099"/>
                </a:moveTo>
                <a:lnTo>
                  <a:pt x="71551" y="84632"/>
                </a:lnTo>
                <a:lnTo>
                  <a:pt x="66281" y="80302"/>
                </a:lnTo>
                <a:lnTo>
                  <a:pt x="59893" y="75615"/>
                </a:lnTo>
                <a:lnTo>
                  <a:pt x="52679" y="71094"/>
                </a:lnTo>
                <a:lnTo>
                  <a:pt x="44564" y="80479"/>
                </a:lnTo>
                <a:lnTo>
                  <a:pt x="50850" y="84455"/>
                </a:lnTo>
                <a:lnTo>
                  <a:pt x="57023" y="89014"/>
                </a:lnTo>
                <a:lnTo>
                  <a:pt x="62585" y="93611"/>
                </a:lnTo>
                <a:lnTo>
                  <a:pt x="67030" y="97739"/>
                </a:lnTo>
                <a:lnTo>
                  <a:pt x="75399" y="88099"/>
                </a:lnTo>
                <a:close/>
              </a:path>
              <a:path w="736600" h="120650">
                <a:moveTo>
                  <a:pt x="93421" y="94449"/>
                </a:moveTo>
                <a:lnTo>
                  <a:pt x="81495" y="91020"/>
                </a:lnTo>
                <a:lnTo>
                  <a:pt x="79463" y="101688"/>
                </a:lnTo>
                <a:lnTo>
                  <a:pt x="79209" y="102831"/>
                </a:lnTo>
                <a:lnTo>
                  <a:pt x="77050" y="105232"/>
                </a:lnTo>
                <a:lnTo>
                  <a:pt x="75526" y="105498"/>
                </a:lnTo>
                <a:lnTo>
                  <a:pt x="43421" y="105498"/>
                </a:lnTo>
                <a:lnTo>
                  <a:pt x="42913" y="105232"/>
                </a:lnTo>
                <a:lnTo>
                  <a:pt x="42913" y="85305"/>
                </a:lnTo>
                <a:lnTo>
                  <a:pt x="30467" y="85305"/>
                </a:lnTo>
                <a:lnTo>
                  <a:pt x="30492" y="110959"/>
                </a:lnTo>
                <a:lnTo>
                  <a:pt x="30848" y="117678"/>
                </a:lnTo>
                <a:lnTo>
                  <a:pt x="78574" y="117678"/>
                </a:lnTo>
                <a:lnTo>
                  <a:pt x="85356" y="115887"/>
                </a:lnTo>
                <a:lnTo>
                  <a:pt x="89522" y="110959"/>
                </a:lnTo>
                <a:lnTo>
                  <a:pt x="91300" y="105498"/>
                </a:lnTo>
                <a:lnTo>
                  <a:pt x="91922" y="103581"/>
                </a:lnTo>
                <a:lnTo>
                  <a:pt x="93421" y="94449"/>
                </a:lnTo>
                <a:close/>
              </a:path>
              <a:path w="736600" h="120650">
                <a:moveTo>
                  <a:pt x="115633" y="4724"/>
                </a:moveTo>
                <a:lnTo>
                  <a:pt x="103581" y="4724"/>
                </a:lnTo>
                <a:lnTo>
                  <a:pt x="103581" y="15633"/>
                </a:lnTo>
                <a:lnTo>
                  <a:pt x="103581" y="24384"/>
                </a:lnTo>
                <a:lnTo>
                  <a:pt x="103581" y="33782"/>
                </a:lnTo>
                <a:lnTo>
                  <a:pt x="103581" y="43040"/>
                </a:lnTo>
                <a:lnTo>
                  <a:pt x="103581" y="52806"/>
                </a:lnTo>
                <a:lnTo>
                  <a:pt x="103581" y="61950"/>
                </a:lnTo>
                <a:lnTo>
                  <a:pt x="72986" y="61950"/>
                </a:lnTo>
                <a:lnTo>
                  <a:pt x="72986" y="52806"/>
                </a:lnTo>
                <a:lnTo>
                  <a:pt x="103581" y="52806"/>
                </a:lnTo>
                <a:lnTo>
                  <a:pt x="103581" y="43040"/>
                </a:lnTo>
                <a:lnTo>
                  <a:pt x="72986" y="43040"/>
                </a:lnTo>
                <a:lnTo>
                  <a:pt x="72986" y="33782"/>
                </a:lnTo>
                <a:lnTo>
                  <a:pt x="103581" y="33782"/>
                </a:lnTo>
                <a:lnTo>
                  <a:pt x="103581" y="24384"/>
                </a:lnTo>
                <a:lnTo>
                  <a:pt x="72986" y="24384"/>
                </a:lnTo>
                <a:lnTo>
                  <a:pt x="72986" y="15633"/>
                </a:lnTo>
                <a:lnTo>
                  <a:pt x="103581" y="15633"/>
                </a:lnTo>
                <a:lnTo>
                  <a:pt x="103581" y="4724"/>
                </a:lnTo>
                <a:lnTo>
                  <a:pt x="61175" y="4724"/>
                </a:lnTo>
                <a:lnTo>
                  <a:pt x="61175" y="72745"/>
                </a:lnTo>
                <a:lnTo>
                  <a:pt x="115633" y="72745"/>
                </a:lnTo>
                <a:lnTo>
                  <a:pt x="115633" y="61950"/>
                </a:lnTo>
                <a:lnTo>
                  <a:pt x="115633" y="52806"/>
                </a:lnTo>
                <a:lnTo>
                  <a:pt x="115633" y="43040"/>
                </a:lnTo>
                <a:lnTo>
                  <a:pt x="115633" y="33782"/>
                </a:lnTo>
                <a:lnTo>
                  <a:pt x="115633" y="24384"/>
                </a:lnTo>
                <a:lnTo>
                  <a:pt x="115633" y="15633"/>
                </a:lnTo>
                <a:lnTo>
                  <a:pt x="115633" y="4724"/>
                </a:lnTo>
                <a:close/>
              </a:path>
              <a:path w="736600" h="120650">
                <a:moveTo>
                  <a:pt x="121475" y="107010"/>
                </a:moveTo>
                <a:lnTo>
                  <a:pt x="118452" y="102108"/>
                </a:lnTo>
                <a:lnTo>
                  <a:pt x="113703" y="94983"/>
                </a:lnTo>
                <a:lnTo>
                  <a:pt x="108051" y="87223"/>
                </a:lnTo>
                <a:lnTo>
                  <a:pt x="102311" y="80479"/>
                </a:lnTo>
                <a:lnTo>
                  <a:pt x="93167" y="86702"/>
                </a:lnTo>
                <a:lnTo>
                  <a:pt x="98653" y="94195"/>
                </a:lnTo>
                <a:lnTo>
                  <a:pt x="102603" y="100215"/>
                </a:lnTo>
                <a:lnTo>
                  <a:pt x="106248" y="106616"/>
                </a:lnTo>
                <a:lnTo>
                  <a:pt x="110820" y="115265"/>
                </a:lnTo>
                <a:lnTo>
                  <a:pt x="121475" y="107010"/>
                </a:lnTo>
                <a:close/>
              </a:path>
              <a:path w="736600" h="120650">
                <a:moveTo>
                  <a:pt x="244665" y="11303"/>
                </a:moveTo>
                <a:lnTo>
                  <a:pt x="194906" y="11303"/>
                </a:lnTo>
                <a:lnTo>
                  <a:pt x="194906" y="0"/>
                </a:lnTo>
                <a:lnTo>
                  <a:pt x="180949" y="0"/>
                </a:lnTo>
                <a:lnTo>
                  <a:pt x="180949" y="11303"/>
                </a:lnTo>
                <a:lnTo>
                  <a:pt x="131572" y="11303"/>
                </a:lnTo>
                <a:lnTo>
                  <a:pt x="131572" y="40360"/>
                </a:lnTo>
                <a:lnTo>
                  <a:pt x="144640" y="40360"/>
                </a:lnTo>
                <a:lnTo>
                  <a:pt x="144640" y="23863"/>
                </a:lnTo>
                <a:lnTo>
                  <a:pt x="231597" y="23863"/>
                </a:lnTo>
                <a:lnTo>
                  <a:pt x="231597" y="40360"/>
                </a:lnTo>
                <a:lnTo>
                  <a:pt x="244665" y="40360"/>
                </a:lnTo>
                <a:lnTo>
                  <a:pt x="244665" y="23863"/>
                </a:lnTo>
                <a:lnTo>
                  <a:pt x="244665" y="11303"/>
                </a:lnTo>
                <a:close/>
              </a:path>
              <a:path w="736600" h="120650">
                <a:moveTo>
                  <a:pt x="248729" y="103568"/>
                </a:moveTo>
                <a:lnTo>
                  <a:pt x="198208" y="103568"/>
                </a:lnTo>
                <a:lnTo>
                  <a:pt x="194525" y="103060"/>
                </a:lnTo>
                <a:lnTo>
                  <a:pt x="194525" y="100152"/>
                </a:lnTo>
                <a:lnTo>
                  <a:pt x="194525" y="79971"/>
                </a:lnTo>
                <a:lnTo>
                  <a:pt x="233870" y="79971"/>
                </a:lnTo>
                <a:lnTo>
                  <a:pt x="233870" y="67398"/>
                </a:lnTo>
                <a:lnTo>
                  <a:pt x="194525" y="67398"/>
                </a:lnTo>
                <a:lnTo>
                  <a:pt x="194525" y="48983"/>
                </a:lnTo>
                <a:lnTo>
                  <a:pt x="227025" y="48983"/>
                </a:lnTo>
                <a:lnTo>
                  <a:pt x="227025" y="36296"/>
                </a:lnTo>
                <a:lnTo>
                  <a:pt x="149212" y="36296"/>
                </a:lnTo>
                <a:lnTo>
                  <a:pt x="149212" y="48983"/>
                </a:lnTo>
                <a:lnTo>
                  <a:pt x="181444" y="48983"/>
                </a:lnTo>
                <a:lnTo>
                  <a:pt x="181444" y="100152"/>
                </a:lnTo>
                <a:lnTo>
                  <a:pt x="175768" y="97637"/>
                </a:lnTo>
                <a:lnTo>
                  <a:pt x="170268" y="93929"/>
                </a:lnTo>
                <a:lnTo>
                  <a:pt x="164769" y="88722"/>
                </a:lnTo>
                <a:lnTo>
                  <a:pt x="158864" y="81483"/>
                </a:lnTo>
                <a:lnTo>
                  <a:pt x="161023" y="74764"/>
                </a:lnTo>
                <a:lnTo>
                  <a:pt x="162801" y="68795"/>
                </a:lnTo>
                <a:lnTo>
                  <a:pt x="164058" y="58127"/>
                </a:lnTo>
                <a:lnTo>
                  <a:pt x="150609" y="56095"/>
                </a:lnTo>
                <a:lnTo>
                  <a:pt x="147815" y="71615"/>
                </a:lnTo>
                <a:lnTo>
                  <a:pt x="142760" y="85801"/>
                </a:lnTo>
                <a:lnTo>
                  <a:pt x="135813" y="97853"/>
                </a:lnTo>
                <a:lnTo>
                  <a:pt x="127381" y="106997"/>
                </a:lnTo>
                <a:lnTo>
                  <a:pt x="135509" y="118922"/>
                </a:lnTo>
                <a:lnTo>
                  <a:pt x="141846" y="112801"/>
                </a:lnTo>
                <a:lnTo>
                  <a:pt x="146786" y="106387"/>
                </a:lnTo>
                <a:lnTo>
                  <a:pt x="150660" y="99999"/>
                </a:lnTo>
                <a:lnTo>
                  <a:pt x="153784" y="93929"/>
                </a:lnTo>
                <a:lnTo>
                  <a:pt x="165227" y="105638"/>
                </a:lnTo>
                <a:lnTo>
                  <a:pt x="176428" y="112445"/>
                </a:lnTo>
                <a:lnTo>
                  <a:pt x="187223" y="115620"/>
                </a:lnTo>
                <a:lnTo>
                  <a:pt x="197446" y="116395"/>
                </a:lnTo>
                <a:lnTo>
                  <a:pt x="246062" y="116395"/>
                </a:lnTo>
                <a:lnTo>
                  <a:pt x="248729" y="103568"/>
                </a:lnTo>
                <a:close/>
              </a:path>
              <a:path w="736600" h="120650">
                <a:moveTo>
                  <a:pt x="371157" y="59651"/>
                </a:moveTo>
                <a:lnTo>
                  <a:pt x="355828" y="22847"/>
                </a:lnTo>
                <a:lnTo>
                  <a:pt x="318477" y="9385"/>
                </a:lnTo>
                <a:lnTo>
                  <a:pt x="308076" y="11150"/>
                </a:lnTo>
                <a:lnTo>
                  <a:pt x="308076" y="23482"/>
                </a:lnTo>
                <a:lnTo>
                  <a:pt x="306692" y="37769"/>
                </a:lnTo>
                <a:lnTo>
                  <a:pt x="295503" y="77673"/>
                </a:lnTo>
                <a:lnTo>
                  <a:pt x="288899" y="87591"/>
                </a:lnTo>
                <a:lnTo>
                  <a:pt x="275831" y="87591"/>
                </a:lnTo>
                <a:lnTo>
                  <a:pt x="273164" y="74129"/>
                </a:lnTo>
                <a:lnTo>
                  <a:pt x="273227" y="66382"/>
                </a:lnTo>
                <a:lnTo>
                  <a:pt x="275412" y="51765"/>
                </a:lnTo>
                <a:lnTo>
                  <a:pt x="282054" y="38849"/>
                </a:lnTo>
                <a:lnTo>
                  <a:pt x="292989" y="29070"/>
                </a:lnTo>
                <a:lnTo>
                  <a:pt x="308076" y="23482"/>
                </a:lnTo>
                <a:lnTo>
                  <a:pt x="308076" y="11150"/>
                </a:lnTo>
                <a:lnTo>
                  <a:pt x="295503" y="13284"/>
                </a:lnTo>
                <a:lnTo>
                  <a:pt x="276745" y="24511"/>
                </a:lnTo>
                <a:lnTo>
                  <a:pt x="264096" y="42443"/>
                </a:lnTo>
                <a:lnTo>
                  <a:pt x="259461" y="66382"/>
                </a:lnTo>
                <a:lnTo>
                  <a:pt x="261162" y="80327"/>
                </a:lnTo>
                <a:lnTo>
                  <a:pt x="266001" y="91935"/>
                </a:lnTo>
                <a:lnTo>
                  <a:pt x="273596" y="99885"/>
                </a:lnTo>
                <a:lnTo>
                  <a:pt x="283578" y="102819"/>
                </a:lnTo>
                <a:lnTo>
                  <a:pt x="296405" y="98272"/>
                </a:lnTo>
                <a:lnTo>
                  <a:pt x="304965" y="87591"/>
                </a:lnTo>
                <a:lnTo>
                  <a:pt x="307835" y="84023"/>
                </a:lnTo>
                <a:lnTo>
                  <a:pt x="316725" y="59169"/>
                </a:lnTo>
                <a:lnTo>
                  <a:pt x="321818" y="23482"/>
                </a:lnTo>
                <a:lnTo>
                  <a:pt x="321906" y="22847"/>
                </a:lnTo>
                <a:lnTo>
                  <a:pt x="339267" y="27152"/>
                </a:lnTo>
                <a:lnTo>
                  <a:pt x="349707" y="36309"/>
                </a:lnTo>
                <a:lnTo>
                  <a:pt x="354825" y="47840"/>
                </a:lnTo>
                <a:lnTo>
                  <a:pt x="356171" y="59169"/>
                </a:lnTo>
                <a:lnTo>
                  <a:pt x="356095" y="59651"/>
                </a:lnTo>
                <a:lnTo>
                  <a:pt x="351548" y="79679"/>
                </a:lnTo>
                <a:lnTo>
                  <a:pt x="340347" y="91490"/>
                </a:lnTo>
                <a:lnTo>
                  <a:pt x="326631" y="97167"/>
                </a:lnTo>
                <a:lnTo>
                  <a:pt x="314426" y="99136"/>
                </a:lnTo>
                <a:lnTo>
                  <a:pt x="319112" y="112839"/>
                </a:lnTo>
                <a:lnTo>
                  <a:pt x="331050" y="110909"/>
                </a:lnTo>
                <a:lnTo>
                  <a:pt x="348526" y="103924"/>
                </a:lnTo>
                <a:lnTo>
                  <a:pt x="364299" y="88087"/>
                </a:lnTo>
                <a:lnTo>
                  <a:pt x="371157" y="59651"/>
                </a:lnTo>
                <a:close/>
              </a:path>
              <a:path w="736600" h="120650">
                <a:moveTo>
                  <a:pt x="431012" y="69176"/>
                </a:moveTo>
                <a:lnTo>
                  <a:pt x="416928" y="68160"/>
                </a:lnTo>
                <a:lnTo>
                  <a:pt x="414807" y="85204"/>
                </a:lnTo>
                <a:lnTo>
                  <a:pt x="408203" y="96126"/>
                </a:lnTo>
                <a:lnTo>
                  <a:pt x="397078" y="102908"/>
                </a:lnTo>
                <a:lnTo>
                  <a:pt x="381381" y="107505"/>
                </a:lnTo>
                <a:lnTo>
                  <a:pt x="387477" y="120332"/>
                </a:lnTo>
                <a:lnTo>
                  <a:pt x="406882" y="112877"/>
                </a:lnTo>
                <a:lnTo>
                  <a:pt x="419900" y="103136"/>
                </a:lnTo>
                <a:lnTo>
                  <a:pt x="427596" y="89204"/>
                </a:lnTo>
                <a:lnTo>
                  <a:pt x="431012" y="69176"/>
                </a:lnTo>
                <a:close/>
              </a:path>
              <a:path w="736600" h="120650">
                <a:moveTo>
                  <a:pt x="499300" y="51536"/>
                </a:moveTo>
                <a:lnTo>
                  <a:pt x="385826" y="51536"/>
                </a:lnTo>
                <a:lnTo>
                  <a:pt x="385826" y="76415"/>
                </a:lnTo>
                <a:lnTo>
                  <a:pt x="399275" y="76415"/>
                </a:lnTo>
                <a:lnTo>
                  <a:pt x="399275" y="62953"/>
                </a:lnTo>
                <a:lnTo>
                  <a:pt x="485724" y="62953"/>
                </a:lnTo>
                <a:lnTo>
                  <a:pt x="485724" y="76415"/>
                </a:lnTo>
                <a:lnTo>
                  <a:pt x="499300" y="76415"/>
                </a:lnTo>
                <a:lnTo>
                  <a:pt x="499300" y="62953"/>
                </a:lnTo>
                <a:lnTo>
                  <a:pt x="499300" y="51536"/>
                </a:lnTo>
                <a:close/>
              </a:path>
              <a:path w="736600" h="120650">
                <a:moveTo>
                  <a:pt x="502729" y="10160"/>
                </a:moveTo>
                <a:lnTo>
                  <a:pt x="449541" y="10160"/>
                </a:lnTo>
                <a:lnTo>
                  <a:pt x="449541" y="635"/>
                </a:lnTo>
                <a:lnTo>
                  <a:pt x="436092" y="635"/>
                </a:lnTo>
                <a:lnTo>
                  <a:pt x="436092" y="10160"/>
                </a:lnTo>
                <a:lnTo>
                  <a:pt x="382778" y="10160"/>
                </a:lnTo>
                <a:lnTo>
                  <a:pt x="382778" y="22720"/>
                </a:lnTo>
                <a:lnTo>
                  <a:pt x="436092" y="22720"/>
                </a:lnTo>
                <a:lnTo>
                  <a:pt x="436092" y="32232"/>
                </a:lnTo>
                <a:lnTo>
                  <a:pt x="390144" y="32232"/>
                </a:lnTo>
                <a:lnTo>
                  <a:pt x="390144" y="43535"/>
                </a:lnTo>
                <a:lnTo>
                  <a:pt x="495617" y="43535"/>
                </a:lnTo>
                <a:lnTo>
                  <a:pt x="495617" y="32232"/>
                </a:lnTo>
                <a:lnTo>
                  <a:pt x="449541" y="32232"/>
                </a:lnTo>
                <a:lnTo>
                  <a:pt x="449541" y="22720"/>
                </a:lnTo>
                <a:lnTo>
                  <a:pt x="502729" y="22720"/>
                </a:lnTo>
                <a:lnTo>
                  <a:pt x="502729" y="10160"/>
                </a:lnTo>
                <a:close/>
              </a:path>
              <a:path w="736600" h="120650">
                <a:moveTo>
                  <a:pt x="502983" y="91135"/>
                </a:moveTo>
                <a:lnTo>
                  <a:pt x="489661" y="87960"/>
                </a:lnTo>
                <a:lnTo>
                  <a:pt x="489407" y="89865"/>
                </a:lnTo>
                <a:lnTo>
                  <a:pt x="488645" y="99517"/>
                </a:lnTo>
                <a:lnTo>
                  <a:pt x="487502" y="104203"/>
                </a:lnTo>
                <a:lnTo>
                  <a:pt x="486105" y="105219"/>
                </a:lnTo>
                <a:lnTo>
                  <a:pt x="464146" y="105219"/>
                </a:lnTo>
                <a:lnTo>
                  <a:pt x="464045" y="104203"/>
                </a:lnTo>
                <a:lnTo>
                  <a:pt x="464019" y="68414"/>
                </a:lnTo>
                <a:lnTo>
                  <a:pt x="450938" y="68414"/>
                </a:lnTo>
                <a:lnTo>
                  <a:pt x="450938" y="116522"/>
                </a:lnTo>
                <a:lnTo>
                  <a:pt x="458685" y="117665"/>
                </a:lnTo>
                <a:lnTo>
                  <a:pt x="491312" y="117665"/>
                </a:lnTo>
                <a:lnTo>
                  <a:pt x="496125" y="117157"/>
                </a:lnTo>
                <a:lnTo>
                  <a:pt x="499681" y="110172"/>
                </a:lnTo>
                <a:lnTo>
                  <a:pt x="501332" y="106870"/>
                </a:lnTo>
                <a:lnTo>
                  <a:pt x="501523" y="105219"/>
                </a:lnTo>
                <a:lnTo>
                  <a:pt x="502170" y="99517"/>
                </a:lnTo>
                <a:lnTo>
                  <a:pt x="502983" y="91135"/>
                </a:lnTo>
                <a:close/>
              </a:path>
              <a:path w="736600" h="120650">
                <a:moveTo>
                  <a:pt x="550773" y="44551"/>
                </a:moveTo>
                <a:lnTo>
                  <a:pt x="542518" y="37566"/>
                </a:lnTo>
                <a:lnTo>
                  <a:pt x="540245" y="41135"/>
                </a:lnTo>
                <a:lnTo>
                  <a:pt x="537705" y="45326"/>
                </a:lnTo>
                <a:lnTo>
                  <a:pt x="533768" y="52044"/>
                </a:lnTo>
                <a:lnTo>
                  <a:pt x="534339" y="37566"/>
                </a:lnTo>
                <a:lnTo>
                  <a:pt x="534504" y="35648"/>
                </a:lnTo>
                <a:lnTo>
                  <a:pt x="535647" y="24866"/>
                </a:lnTo>
                <a:lnTo>
                  <a:pt x="537210" y="15544"/>
                </a:lnTo>
                <a:lnTo>
                  <a:pt x="538594" y="9004"/>
                </a:lnTo>
                <a:lnTo>
                  <a:pt x="523862" y="7493"/>
                </a:lnTo>
                <a:lnTo>
                  <a:pt x="519899" y="54965"/>
                </a:lnTo>
                <a:lnTo>
                  <a:pt x="520001" y="59880"/>
                </a:lnTo>
                <a:lnTo>
                  <a:pt x="520509" y="68262"/>
                </a:lnTo>
                <a:lnTo>
                  <a:pt x="521131" y="74879"/>
                </a:lnTo>
                <a:lnTo>
                  <a:pt x="521703" y="79590"/>
                </a:lnTo>
                <a:lnTo>
                  <a:pt x="535038" y="78816"/>
                </a:lnTo>
                <a:lnTo>
                  <a:pt x="535165" y="74637"/>
                </a:lnTo>
                <a:lnTo>
                  <a:pt x="535419" y="71081"/>
                </a:lnTo>
                <a:lnTo>
                  <a:pt x="539102" y="63588"/>
                </a:lnTo>
                <a:lnTo>
                  <a:pt x="543407" y="54965"/>
                </a:lnTo>
                <a:lnTo>
                  <a:pt x="545223" y="52044"/>
                </a:lnTo>
                <a:lnTo>
                  <a:pt x="546963" y="49250"/>
                </a:lnTo>
                <a:lnTo>
                  <a:pt x="550773" y="44551"/>
                </a:lnTo>
                <a:close/>
              </a:path>
              <a:path w="736600" h="120650">
                <a:moveTo>
                  <a:pt x="598932" y="52044"/>
                </a:moveTo>
                <a:lnTo>
                  <a:pt x="598868" y="41135"/>
                </a:lnTo>
                <a:lnTo>
                  <a:pt x="598728" y="35648"/>
                </a:lnTo>
                <a:lnTo>
                  <a:pt x="598233" y="23799"/>
                </a:lnTo>
                <a:lnTo>
                  <a:pt x="597230" y="8128"/>
                </a:lnTo>
                <a:lnTo>
                  <a:pt x="582002" y="8128"/>
                </a:lnTo>
                <a:lnTo>
                  <a:pt x="582549" y="15544"/>
                </a:lnTo>
                <a:lnTo>
                  <a:pt x="583158" y="24866"/>
                </a:lnTo>
                <a:lnTo>
                  <a:pt x="583653" y="35648"/>
                </a:lnTo>
                <a:lnTo>
                  <a:pt x="583780" y="52044"/>
                </a:lnTo>
                <a:lnTo>
                  <a:pt x="583171" y="66776"/>
                </a:lnTo>
                <a:lnTo>
                  <a:pt x="578294" y="82181"/>
                </a:lnTo>
                <a:lnTo>
                  <a:pt x="565213" y="94894"/>
                </a:lnTo>
                <a:lnTo>
                  <a:pt x="539851" y="104597"/>
                </a:lnTo>
                <a:lnTo>
                  <a:pt x="550773" y="115379"/>
                </a:lnTo>
                <a:lnTo>
                  <a:pt x="577265" y="104635"/>
                </a:lnTo>
                <a:lnTo>
                  <a:pt x="591731" y="89992"/>
                </a:lnTo>
                <a:lnTo>
                  <a:pt x="597789" y="71894"/>
                </a:lnTo>
                <a:lnTo>
                  <a:pt x="598932" y="52044"/>
                </a:lnTo>
                <a:close/>
              </a:path>
              <a:path w="736600" h="120650">
                <a:moveTo>
                  <a:pt x="736295" y="50507"/>
                </a:moveTo>
                <a:lnTo>
                  <a:pt x="684504" y="50507"/>
                </a:lnTo>
                <a:lnTo>
                  <a:pt x="684504" y="28930"/>
                </a:lnTo>
                <a:lnTo>
                  <a:pt x="730834" y="28930"/>
                </a:lnTo>
                <a:lnTo>
                  <a:pt x="730834" y="16370"/>
                </a:lnTo>
                <a:lnTo>
                  <a:pt x="684504" y="16370"/>
                </a:lnTo>
                <a:lnTo>
                  <a:pt x="684504" y="381"/>
                </a:lnTo>
                <a:lnTo>
                  <a:pt x="670928" y="381"/>
                </a:lnTo>
                <a:lnTo>
                  <a:pt x="670928" y="16370"/>
                </a:lnTo>
                <a:lnTo>
                  <a:pt x="648970" y="16370"/>
                </a:lnTo>
                <a:lnTo>
                  <a:pt x="650621" y="11925"/>
                </a:lnTo>
                <a:lnTo>
                  <a:pt x="652386" y="4318"/>
                </a:lnTo>
                <a:lnTo>
                  <a:pt x="639318" y="1384"/>
                </a:lnTo>
                <a:lnTo>
                  <a:pt x="636549" y="11201"/>
                </a:lnTo>
                <a:lnTo>
                  <a:pt x="632371" y="21259"/>
                </a:lnTo>
                <a:lnTo>
                  <a:pt x="626325" y="31419"/>
                </a:lnTo>
                <a:lnTo>
                  <a:pt x="617994" y="41490"/>
                </a:lnTo>
                <a:lnTo>
                  <a:pt x="629666" y="48983"/>
                </a:lnTo>
                <a:lnTo>
                  <a:pt x="637921" y="39725"/>
                </a:lnTo>
                <a:lnTo>
                  <a:pt x="643636" y="28930"/>
                </a:lnTo>
                <a:lnTo>
                  <a:pt x="670928" y="28930"/>
                </a:lnTo>
                <a:lnTo>
                  <a:pt x="670928" y="50507"/>
                </a:lnTo>
                <a:lnTo>
                  <a:pt x="616216" y="50507"/>
                </a:lnTo>
                <a:lnTo>
                  <a:pt x="616216" y="62953"/>
                </a:lnTo>
                <a:lnTo>
                  <a:pt x="651764" y="62953"/>
                </a:lnTo>
                <a:lnTo>
                  <a:pt x="650214" y="77025"/>
                </a:lnTo>
                <a:lnTo>
                  <a:pt x="644537" y="89662"/>
                </a:lnTo>
                <a:lnTo>
                  <a:pt x="633171" y="100177"/>
                </a:lnTo>
                <a:lnTo>
                  <a:pt x="614565" y="107886"/>
                </a:lnTo>
                <a:lnTo>
                  <a:pt x="621804" y="120205"/>
                </a:lnTo>
                <a:lnTo>
                  <a:pt x="640664" y="111531"/>
                </a:lnTo>
                <a:lnTo>
                  <a:pt x="654075" y="99060"/>
                </a:lnTo>
                <a:lnTo>
                  <a:pt x="662101" y="82842"/>
                </a:lnTo>
                <a:lnTo>
                  <a:pt x="664832" y="62953"/>
                </a:lnTo>
                <a:lnTo>
                  <a:pt x="685901" y="62953"/>
                </a:lnTo>
                <a:lnTo>
                  <a:pt x="685901" y="110159"/>
                </a:lnTo>
                <a:lnTo>
                  <a:pt x="687044" y="117411"/>
                </a:lnTo>
                <a:lnTo>
                  <a:pt x="722833" y="117411"/>
                </a:lnTo>
                <a:lnTo>
                  <a:pt x="728179" y="116255"/>
                </a:lnTo>
                <a:lnTo>
                  <a:pt x="732129" y="111988"/>
                </a:lnTo>
                <a:lnTo>
                  <a:pt x="734796" y="103492"/>
                </a:lnTo>
                <a:lnTo>
                  <a:pt x="736295" y="89598"/>
                </a:lnTo>
                <a:lnTo>
                  <a:pt x="723734" y="87579"/>
                </a:lnTo>
                <a:lnTo>
                  <a:pt x="722464" y="104076"/>
                </a:lnTo>
                <a:lnTo>
                  <a:pt x="721575" y="104711"/>
                </a:lnTo>
                <a:lnTo>
                  <a:pt x="698969" y="104711"/>
                </a:lnTo>
                <a:lnTo>
                  <a:pt x="698969" y="62953"/>
                </a:lnTo>
                <a:lnTo>
                  <a:pt x="736295" y="62953"/>
                </a:lnTo>
                <a:lnTo>
                  <a:pt x="736295" y="50507"/>
                </a:lnTo>
                <a:close/>
              </a:path>
            </a:pathLst>
          </a:custGeom>
          <a:solidFill>
            <a:srgbClr val="231F1F"/>
          </a:solidFill>
        </p:spPr>
        <p:txBody>
          <a:bodyPr wrap="square" lIns="0" tIns="0" rIns="0" bIns="0" rtlCol="0"/>
          <a:lstStyle/>
          <a:p>
            <a:endParaRPr/>
          </a:p>
        </p:txBody>
      </p:sp>
      <p:pic>
        <p:nvPicPr>
          <p:cNvPr id="45" name="object 45"/>
          <p:cNvPicPr/>
          <p:nvPr/>
        </p:nvPicPr>
        <p:blipFill>
          <a:blip r:embed="rId7" cstate="print"/>
          <a:stretch>
            <a:fillRect/>
          </a:stretch>
        </p:blipFill>
        <p:spPr>
          <a:xfrm>
            <a:off x="4462132" y="8507920"/>
            <a:ext cx="1012367" cy="276402"/>
          </a:xfrm>
          <a:prstGeom prst="rect">
            <a:avLst/>
          </a:prstGeom>
        </p:spPr>
      </p:pic>
      <p:sp>
        <p:nvSpPr>
          <p:cNvPr id="46" name="object 46"/>
          <p:cNvSpPr/>
          <p:nvPr/>
        </p:nvSpPr>
        <p:spPr>
          <a:xfrm>
            <a:off x="6360350" y="8604199"/>
            <a:ext cx="67310" cy="116205"/>
          </a:xfrm>
          <a:custGeom>
            <a:avLst/>
            <a:gdLst/>
            <a:ahLst/>
            <a:cxnLst/>
            <a:rect l="l" t="t" r="r" b="b"/>
            <a:pathLst>
              <a:path w="67310" h="116204">
                <a:moveTo>
                  <a:pt x="67208" y="0"/>
                </a:moveTo>
                <a:lnTo>
                  <a:pt x="53035" y="0"/>
                </a:lnTo>
                <a:lnTo>
                  <a:pt x="0" y="115874"/>
                </a:lnTo>
                <a:lnTo>
                  <a:pt x="14160" y="115874"/>
                </a:lnTo>
                <a:lnTo>
                  <a:pt x="67208" y="0"/>
                </a:lnTo>
                <a:close/>
              </a:path>
            </a:pathLst>
          </a:custGeom>
          <a:solidFill>
            <a:srgbClr val="231F1F"/>
          </a:solidFill>
        </p:spPr>
        <p:txBody>
          <a:bodyPr wrap="square" lIns="0" tIns="0" rIns="0" bIns="0" rtlCol="0"/>
          <a:lstStyle/>
          <a:p>
            <a:endParaRPr/>
          </a:p>
        </p:txBody>
      </p:sp>
      <p:sp>
        <p:nvSpPr>
          <p:cNvPr id="47" name="object 47"/>
          <p:cNvSpPr/>
          <p:nvPr/>
        </p:nvSpPr>
        <p:spPr>
          <a:xfrm>
            <a:off x="4653127" y="9356738"/>
            <a:ext cx="629285" cy="120014"/>
          </a:xfrm>
          <a:custGeom>
            <a:avLst/>
            <a:gdLst/>
            <a:ahLst/>
            <a:cxnLst/>
            <a:rect l="l" t="t" r="r" b="b"/>
            <a:pathLst>
              <a:path w="629285" h="120015">
                <a:moveTo>
                  <a:pt x="120713" y="78562"/>
                </a:moveTo>
                <a:lnTo>
                  <a:pt x="74891" y="78562"/>
                </a:lnTo>
                <a:lnTo>
                  <a:pt x="74891" y="55587"/>
                </a:lnTo>
                <a:lnTo>
                  <a:pt x="111709" y="55587"/>
                </a:lnTo>
                <a:lnTo>
                  <a:pt x="111709" y="43141"/>
                </a:lnTo>
                <a:lnTo>
                  <a:pt x="74891" y="43141"/>
                </a:lnTo>
                <a:lnTo>
                  <a:pt x="74891" y="25882"/>
                </a:lnTo>
                <a:lnTo>
                  <a:pt x="115760" y="25882"/>
                </a:lnTo>
                <a:lnTo>
                  <a:pt x="115760" y="13068"/>
                </a:lnTo>
                <a:lnTo>
                  <a:pt x="38963" y="13068"/>
                </a:lnTo>
                <a:lnTo>
                  <a:pt x="40246" y="10134"/>
                </a:lnTo>
                <a:lnTo>
                  <a:pt x="40995" y="8496"/>
                </a:lnTo>
                <a:lnTo>
                  <a:pt x="42646" y="3543"/>
                </a:lnTo>
                <a:lnTo>
                  <a:pt x="28168" y="0"/>
                </a:lnTo>
                <a:lnTo>
                  <a:pt x="23609" y="12115"/>
                </a:lnTo>
                <a:lnTo>
                  <a:pt x="17373" y="22834"/>
                </a:lnTo>
                <a:lnTo>
                  <a:pt x="9486" y="32283"/>
                </a:lnTo>
                <a:lnTo>
                  <a:pt x="0" y="40614"/>
                </a:lnTo>
                <a:lnTo>
                  <a:pt x="9017" y="51892"/>
                </a:lnTo>
                <a:lnTo>
                  <a:pt x="14135" y="47510"/>
                </a:lnTo>
                <a:lnTo>
                  <a:pt x="19646" y="42125"/>
                </a:lnTo>
                <a:lnTo>
                  <a:pt x="25628" y="35128"/>
                </a:lnTo>
                <a:lnTo>
                  <a:pt x="32118" y="25882"/>
                </a:lnTo>
                <a:lnTo>
                  <a:pt x="61556" y="25882"/>
                </a:lnTo>
                <a:lnTo>
                  <a:pt x="61556" y="43141"/>
                </a:lnTo>
                <a:lnTo>
                  <a:pt x="61556" y="55587"/>
                </a:lnTo>
                <a:lnTo>
                  <a:pt x="61556" y="78574"/>
                </a:lnTo>
                <a:lnTo>
                  <a:pt x="33134" y="78574"/>
                </a:lnTo>
                <a:lnTo>
                  <a:pt x="33134" y="55587"/>
                </a:lnTo>
                <a:lnTo>
                  <a:pt x="61556" y="55587"/>
                </a:lnTo>
                <a:lnTo>
                  <a:pt x="61556" y="43141"/>
                </a:lnTo>
                <a:lnTo>
                  <a:pt x="19558" y="43141"/>
                </a:lnTo>
                <a:lnTo>
                  <a:pt x="19558" y="78562"/>
                </a:lnTo>
                <a:lnTo>
                  <a:pt x="1524" y="78562"/>
                </a:lnTo>
                <a:lnTo>
                  <a:pt x="1524" y="91376"/>
                </a:lnTo>
                <a:lnTo>
                  <a:pt x="61556" y="91376"/>
                </a:lnTo>
                <a:lnTo>
                  <a:pt x="61556" y="119938"/>
                </a:lnTo>
                <a:lnTo>
                  <a:pt x="74891" y="119938"/>
                </a:lnTo>
                <a:lnTo>
                  <a:pt x="74891" y="91376"/>
                </a:lnTo>
                <a:lnTo>
                  <a:pt x="120713" y="91376"/>
                </a:lnTo>
                <a:lnTo>
                  <a:pt x="120713" y="78574"/>
                </a:lnTo>
                <a:close/>
              </a:path>
              <a:path w="629285" h="120015">
                <a:moveTo>
                  <a:pt x="181330" y="5829"/>
                </a:moveTo>
                <a:lnTo>
                  <a:pt x="169011" y="5829"/>
                </a:lnTo>
                <a:lnTo>
                  <a:pt x="169011" y="16243"/>
                </a:lnTo>
                <a:lnTo>
                  <a:pt x="169011" y="24612"/>
                </a:lnTo>
                <a:lnTo>
                  <a:pt x="169011" y="33248"/>
                </a:lnTo>
                <a:lnTo>
                  <a:pt x="169011" y="41617"/>
                </a:lnTo>
                <a:lnTo>
                  <a:pt x="145656" y="41617"/>
                </a:lnTo>
                <a:lnTo>
                  <a:pt x="145656" y="33248"/>
                </a:lnTo>
                <a:lnTo>
                  <a:pt x="169011" y="33248"/>
                </a:lnTo>
                <a:lnTo>
                  <a:pt x="169011" y="24612"/>
                </a:lnTo>
                <a:lnTo>
                  <a:pt x="145656" y="24612"/>
                </a:lnTo>
                <a:lnTo>
                  <a:pt x="145656" y="16243"/>
                </a:lnTo>
                <a:lnTo>
                  <a:pt x="169011" y="16243"/>
                </a:lnTo>
                <a:lnTo>
                  <a:pt x="169011" y="5829"/>
                </a:lnTo>
                <a:lnTo>
                  <a:pt x="133096" y="5829"/>
                </a:lnTo>
                <a:lnTo>
                  <a:pt x="133096" y="119684"/>
                </a:lnTo>
                <a:lnTo>
                  <a:pt x="145656" y="119684"/>
                </a:lnTo>
                <a:lnTo>
                  <a:pt x="145656" y="52158"/>
                </a:lnTo>
                <a:lnTo>
                  <a:pt x="181330" y="52158"/>
                </a:lnTo>
                <a:lnTo>
                  <a:pt x="181330" y="41617"/>
                </a:lnTo>
                <a:lnTo>
                  <a:pt x="181330" y="33248"/>
                </a:lnTo>
                <a:lnTo>
                  <a:pt x="181330" y="24612"/>
                </a:lnTo>
                <a:lnTo>
                  <a:pt x="181330" y="16243"/>
                </a:lnTo>
                <a:lnTo>
                  <a:pt x="181330" y="5829"/>
                </a:lnTo>
                <a:close/>
              </a:path>
              <a:path w="629285" h="120015">
                <a:moveTo>
                  <a:pt x="217246" y="59385"/>
                </a:moveTo>
                <a:lnTo>
                  <a:pt x="205193" y="59385"/>
                </a:lnTo>
                <a:lnTo>
                  <a:pt x="205193" y="69684"/>
                </a:lnTo>
                <a:lnTo>
                  <a:pt x="205193" y="78422"/>
                </a:lnTo>
                <a:lnTo>
                  <a:pt x="205193" y="86931"/>
                </a:lnTo>
                <a:lnTo>
                  <a:pt x="205193" y="96075"/>
                </a:lnTo>
                <a:lnTo>
                  <a:pt x="170281" y="96075"/>
                </a:lnTo>
                <a:lnTo>
                  <a:pt x="170281" y="86931"/>
                </a:lnTo>
                <a:lnTo>
                  <a:pt x="205193" y="86931"/>
                </a:lnTo>
                <a:lnTo>
                  <a:pt x="205193" y="78422"/>
                </a:lnTo>
                <a:lnTo>
                  <a:pt x="170281" y="78422"/>
                </a:lnTo>
                <a:lnTo>
                  <a:pt x="170281" y="69684"/>
                </a:lnTo>
                <a:lnTo>
                  <a:pt x="205193" y="69684"/>
                </a:lnTo>
                <a:lnTo>
                  <a:pt x="205193" y="59385"/>
                </a:lnTo>
                <a:lnTo>
                  <a:pt x="158343" y="59385"/>
                </a:lnTo>
                <a:lnTo>
                  <a:pt x="158343" y="106476"/>
                </a:lnTo>
                <a:lnTo>
                  <a:pt x="217246" y="106476"/>
                </a:lnTo>
                <a:lnTo>
                  <a:pt x="217246" y="96075"/>
                </a:lnTo>
                <a:lnTo>
                  <a:pt x="217246" y="86931"/>
                </a:lnTo>
                <a:lnTo>
                  <a:pt x="217246" y="78422"/>
                </a:lnTo>
                <a:lnTo>
                  <a:pt x="217246" y="69684"/>
                </a:lnTo>
                <a:lnTo>
                  <a:pt x="217246" y="59385"/>
                </a:lnTo>
                <a:close/>
              </a:path>
              <a:path w="629285" h="120015">
                <a:moveTo>
                  <a:pt x="242887" y="5829"/>
                </a:moveTo>
                <a:lnTo>
                  <a:pt x="230187" y="5829"/>
                </a:lnTo>
                <a:lnTo>
                  <a:pt x="230187" y="16243"/>
                </a:lnTo>
                <a:lnTo>
                  <a:pt x="230187" y="24612"/>
                </a:lnTo>
                <a:lnTo>
                  <a:pt x="230187" y="33248"/>
                </a:lnTo>
                <a:lnTo>
                  <a:pt x="230187" y="41617"/>
                </a:lnTo>
                <a:lnTo>
                  <a:pt x="204927" y="41617"/>
                </a:lnTo>
                <a:lnTo>
                  <a:pt x="204927" y="33248"/>
                </a:lnTo>
                <a:lnTo>
                  <a:pt x="230187" y="33248"/>
                </a:lnTo>
                <a:lnTo>
                  <a:pt x="230187" y="24612"/>
                </a:lnTo>
                <a:lnTo>
                  <a:pt x="204927" y="24612"/>
                </a:lnTo>
                <a:lnTo>
                  <a:pt x="204927" y="16243"/>
                </a:lnTo>
                <a:lnTo>
                  <a:pt x="230187" y="16243"/>
                </a:lnTo>
                <a:lnTo>
                  <a:pt x="230187" y="5829"/>
                </a:lnTo>
                <a:lnTo>
                  <a:pt x="192633" y="5829"/>
                </a:lnTo>
                <a:lnTo>
                  <a:pt x="192633" y="52158"/>
                </a:lnTo>
                <a:lnTo>
                  <a:pt x="230200" y="52158"/>
                </a:lnTo>
                <a:lnTo>
                  <a:pt x="230200" y="106476"/>
                </a:lnTo>
                <a:lnTo>
                  <a:pt x="228790" y="106984"/>
                </a:lnTo>
                <a:lnTo>
                  <a:pt x="212928" y="106984"/>
                </a:lnTo>
                <a:lnTo>
                  <a:pt x="214960" y="119684"/>
                </a:lnTo>
                <a:lnTo>
                  <a:pt x="242887" y="119684"/>
                </a:lnTo>
                <a:lnTo>
                  <a:pt x="242887" y="41617"/>
                </a:lnTo>
                <a:lnTo>
                  <a:pt x="242887" y="33248"/>
                </a:lnTo>
                <a:lnTo>
                  <a:pt x="242887" y="24612"/>
                </a:lnTo>
                <a:lnTo>
                  <a:pt x="242887" y="16243"/>
                </a:lnTo>
                <a:lnTo>
                  <a:pt x="242887" y="5829"/>
                </a:lnTo>
                <a:close/>
              </a:path>
              <a:path w="629285" h="120015">
                <a:moveTo>
                  <a:pt x="374713" y="102158"/>
                </a:moveTo>
                <a:lnTo>
                  <a:pt x="322541" y="102158"/>
                </a:lnTo>
                <a:lnTo>
                  <a:pt x="322541" y="75895"/>
                </a:lnTo>
                <a:lnTo>
                  <a:pt x="365442" y="75895"/>
                </a:lnTo>
                <a:lnTo>
                  <a:pt x="365442" y="62941"/>
                </a:lnTo>
                <a:lnTo>
                  <a:pt x="322541" y="62941"/>
                </a:lnTo>
                <a:lnTo>
                  <a:pt x="322541" y="39331"/>
                </a:lnTo>
                <a:lnTo>
                  <a:pt x="370027" y="39331"/>
                </a:lnTo>
                <a:lnTo>
                  <a:pt x="370027" y="26517"/>
                </a:lnTo>
                <a:lnTo>
                  <a:pt x="322541" y="26517"/>
                </a:lnTo>
                <a:lnTo>
                  <a:pt x="322541" y="622"/>
                </a:lnTo>
                <a:lnTo>
                  <a:pt x="308838" y="622"/>
                </a:lnTo>
                <a:lnTo>
                  <a:pt x="308838" y="26517"/>
                </a:lnTo>
                <a:lnTo>
                  <a:pt x="284721" y="26517"/>
                </a:lnTo>
                <a:lnTo>
                  <a:pt x="288277" y="17894"/>
                </a:lnTo>
                <a:lnTo>
                  <a:pt x="291185" y="5448"/>
                </a:lnTo>
                <a:lnTo>
                  <a:pt x="277482" y="2908"/>
                </a:lnTo>
                <a:lnTo>
                  <a:pt x="271526" y="22186"/>
                </a:lnTo>
                <a:lnTo>
                  <a:pt x="264833" y="35788"/>
                </a:lnTo>
                <a:lnTo>
                  <a:pt x="258508" y="44716"/>
                </a:lnTo>
                <a:lnTo>
                  <a:pt x="253619" y="49999"/>
                </a:lnTo>
                <a:lnTo>
                  <a:pt x="263525" y="59766"/>
                </a:lnTo>
                <a:lnTo>
                  <a:pt x="266611" y="56667"/>
                </a:lnTo>
                <a:lnTo>
                  <a:pt x="270281" y="52463"/>
                </a:lnTo>
                <a:lnTo>
                  <a:pt x="274370" y="46799"/>
                </a:lnTo>
                <a:lnTo>
                  <a:pt x="278752" y="39331"/>
                </a:lnTo>
                <a:lnTo>
                  <a:pt x="308838" y="39331"/>
                </a:lnTo>
                <a:lnTo>
                  <a:pt x="308838" y="62941"/>
                </a:lnTo>
                <a:lnTo>
                  <a:pt x="265430" y="62941"/>
                </a:lnTo>
                <a:lnTo>
                  <a:pt x="265430" y="75895"/>
                </a:lnTo>
                <a:lnTo>
                  <a:pt x="308838" y="75895"/>
                </a:lnTo>
                <a:lnTo>
                  <a:pt x="308838" y="102158"/>
                </a:lnTo>
                <a:lnTo>
                  <a:pt x="255905" y="102158"/>
                </a:lnTo>
                <a:lnTo>
                  <a:pt x="255905" y="115239"/>
                </a:lnTo>
                <a:lnTo>
                  <a:pt x="374713" y="115239"/>
                </a:lnTo>
                <a:lnTo>
                  <a:pt x="374713" y="102158"/>
                </a:lnTo>
                <a:close/>
              </a:path>
              <a:path w="629285" h="120015">
                <a:moveTo>
                  <a:pt x="501345" y="103949"/>
                </a:moveTo>
                <a:lnTo>
                  <a:pt x="459828" y="103949"/>
                </a:lnTo>
                <a:lnTo>
                  <a:pt x="459828" y="91249"/>
                </a:lnTo>
                <a:lnTo>
                  <a:pt x="491312" y="91249"/>
                </a:lnTo>
                <a:lnTo>
                  <a:pt x="491312" y="79959"/>
                </a:lnTo>
                <a:lnTo>
                  <a:pt x="459828" y="79959"/>
                </a:lnTo>
                <a:lnTo>
                  <a:pt x="459828" y="68529"/>
                </a:lnTo>
                <a:lnTo>
                  <a:pt x="496392" y="68529"/>
                </a:lnTo>
                <a:lnTo>
                  <a:pt x="496392" y="56984"/>
                </a:lnTo>
                <a:lnTo>
                  <a:pt x="459828" y="56984"/>
                </a:lnTo>
                <a:lnTo>
                  <a:pt x="459828" y="47332"/>
                </a:lnTo>
                <a:lnTo>
                  <a:pt x="447001" y="47332"/>
                </a:lnTo>
                <a:lnTo>
                  <a:pt x="447001" y="56984"/>
                </a:lnTo>
                <a:lnTo>
                  <a:pt x="429742" y="56984"/>
                </a:lnTo>
                <a:lnTo>
                  <a:pt x="431266" y="53936"/>
                </a:lnTo>
                <a:lnTo>
                  <a:pt x="433171" y="48602"/>
                </a:lnTo>
                <a:lnTo>
                  <a:pt x="420611" y="46443"/>
                </a:lnTo>
                <a:lnTo>
                  <a:pt x="418338" y="51295"/>
                </a:lnTo>
                <a:lnTo>
                  <a:pt x="415036" y="56984"/>
                </a:lnTo>
                <a:lnTo>
                  <a:pt x="410514" y="63169"/>
                </a:lnTo>
                <a:lnTo>
                  <a:pt x="404609" y="69430"/>
                </a:lnTo>
                <a:lnTo>
                  <a:pt x="414896" y="78689"/>
                </a:lnTo>
                <a:lnTo>
                  <a:pt x="417296" y="76276"/>
                </a:lnTo>
                <a:lnTo>
                  <a:pt x="419354" y="74104"/>
                </a:lnTo>
                <a:lnTo>
                  <a:pt x="423138" y="68529"/>
                </a:lnTo>
                <a:lnTo>
                  <a:pt x="447001" y="68529"/>
                </a:lnTo>
                <a:lnTo>
                  <a:pt x="447001" y="79959"/>
                </a:lnTo>
                <a:lnTo>
                  <a:pt x="415658" y="79959"/>
                </a:lnTo>
                <a:lnTo>
                  <a:pt x="415658" y="91249"/>
                </a:lnTo>
                <a:lnTo>
                  <a:pt x="447001" y="91249"/>
                </a:lnTo>
                <a:lnTo>
                  <a:pt x="447001" y="103949"/>
                </a:lnTo>
                <a:lnTo>
                  <a:pt x="403593" y="103949"/>
                </a:lnTo>
                <a:lnTo>
                  <a:pt x="403593" y="115887"/>
                </a:lnTo>
                <a:lnTo>
                  <a:pt x="501345" y="115887"/>
                </a:lnTo>
                <a:lnTo>
                  <a:pt x="501345" y="103949"/>
                </a:lnTo>
                <a:close/>
              </a:path>
              <a:path w="629285" h="120015">
                <a:moveTo>
                  <a:pt x="501345" y="32740"/>
                </a:moveTo>
                <a:lnTo>
                  <a:pt x="472516" y="32740"/>
                </a:lnTo>
                <a:lnTo>
                  <a:pt x="473290" y="30581"/>
                </a:lnTo>
                <a:lnTo>
                  <a:pt x="475056" y="25247"/>
                </a:lnTo>
                <a:lnTo>
                  <a:pt x="476072" y="20561"/>
                </a:lnTo>
                <a:lnTo>
                  <a:pt x="494233" y="20561"/>
                </a:lnTo>
                <a:lnTo>
                  <a:pt x="494233" y="9004"/>
                </a:lnTo>
                <a:lnTo>
                  <a:pt x="462495" y="9004"/>
                </a:lnTo>
                <a:lnTo>
                  <a:pt x="462495" y="20561"/>
                </a:lnTo>
                <a:lnTo>
                  <a:pt x="461645" y="25247"/>
                </a:lnTo>
                <a:lnTo>
                  <a:pt x="460971" y="28549"/>
                </a:lnTo>
                <a:lnTo>
                  <a:pt x="459828" y="32740"/>
                </a:lnTo>
                <a:lnTo>
                  <a:pt x="424040" y="32740"/>
                </a:lnTo>
                <a:lnTo>
                  <a:pt x="422008" y="23088"/>
                </a:lnTo>
                <a:lnTo>
                  <a:pt x="421246" y="20561"/>
                </a:lnTo>
                <a:lnTo>
                  <a:pt x="462495" y="20561"/>
                </a:lnTo>
                <a:lnTo>
                  <a:pt x="462495" y="9004"/>
                </a:lnTo>
                <a:lnTo>
                  <a:pt x="448652" y="9004"/>
                </a:lnTo>
                <a:lnTo>
                  <a:pt x="448652" y="508"/>
                </a:lnTo>
                <a:lnTo>
                  <a:pt x="434708" y="508"/>
                </a:lnTo>
                <a:lnTo>
                  <a:pt x="434708" y="9004"/>
                </a:lnTo>
                <a:lnTo>
                  <a:pt x="389890" y="9004"/>
                </a:lnTo>
                <a:lnTo>
                  <a:pt x="389890" y="20561"/>
                </a:lnTo>
                <a:lnTo>
                  <a:pt x="408927" y="20561"/>
                </a:lnTo>
                <a:lnTo>
                  <a:pt x="410197" y="24739"/>
                </a:lnTo>
                <a:lnTo>
                  <a:pt x="410959" y="28549"/>
                </a:lnTo>
                <a:lnTo>
                  <a:pt x="411340" y="32740"/>
                </a:lnTo>
                <a:lnTo>
                  <a:pt x="390906" y="32740"/>
                </a:lnTo>
                <a:lnTo>
                  <a:pt x="390880" y="69430"/>
                </a:lnTo>
                <a:lnTo>
                  <a:pt x="390740" y="74104"/>
                </a:lnTo>
                <a:lnTo>
                  <a:pt x="389661" y="84074"/>
                </a:lnTo>
                <a:lnTo>
                  <a:pt x="386715" y="96405"/>
                </a:lnTo>
                <a:lnTo>
                  <a:pt x="381000" y="109029"/>
                </a:lnTo>
                <a:lnTo>
                  <a:pt x="391160" y="119303"/>
                </a:lnTo>
                <a:lnTo>
                  <a:pt x="403390" y="74891"/>
                </a:lnTo>
                <a:lnTo>
                  <a:pt x="403593" y="44284"/>
                </a:lnTo>
                <a:lnTo>
                  <a:pt x="501345" y="44284"/>
                </a:lnTo>
                <a:lnTo>
                  <a:pt x="501345" y="32740"/>
                </a:lnTo>
                <a:close/>
              </a:path>
              <a:path w="629285" h="120015">
                <a:moveTo>
                  <a:pt x="575017" y="61556"/>
                </a:moveTo>
                <a:lnTo>
                  <a:pt x="562965" y="61556"/>
                </a:lnTo>
                <a:lnTo>
                  <a:pt x="562965" y="66370"/>
                </a:lnTo>
                <a:lnTo>
                  <a:pt x="575017" y="66370"/>
                </a:lnTo>
                <a:lnTo>
                  <a:pt x="575017" y="61556"/>
                </a:lnTo>
                <a:close/>
              </a:path>
              <a:path w="629285" h="120015">
                <a:moveTo>
                  <a:pt x="616407" y="61556"/>
                </a:moveTo>
                <a:lnTo>
                  <a:pt x="604469" y="61556"/>
                </a:lnTo>
                <a:lnTo>
                  <a:pt x="604469" y="66370"/>
                </a:lnTo>
                <a:lnTo>
                  <a:pt x="616407" y="66370"/>
                </a:lnTo>
                <a:lnTo>
                  <a:pt x="616407" y="61556"/>
                </a:lnTo>
                <a:close/>
              </a:path>
              <a:path w="629285" h="120015">
                <a:moveTo>
                  <a:pt x="616407" y="53835"/>
                </a:moveTo>
                <a:lnTo>
                  <a:pt x="522084" y="53835"/>
                </a:lnTo>
                <a:lnTo>
                  <a:pt x="522084" y="61455"/>
                </a:lnTo>
                <a:lnTo>
                  <a:pt x="522084" y="66535"/>
                </a:lnTo>
                <a:lnTo>
                  <a:pt x="522084" y="72885"/>
                </a:lnTo>
                <a:lnTo>
                  <a:pt x="522084" y="77965"/>
                </a:lnTo>
                <a:lnTo>
                  <a:pt x="522084" y="85585"/>
                </a:lnTo>
                <a:lnTo>
                  <a:pt x="616407" y="85585"/>
                </a:lnTo>
                <a:lnTo>
                  <a:pt x="616407" y="78054"/>
                </a:lnTo>
                <a:lnTo>
                  <a:pt x="616407" y="72974"/>
                </a:lnTo>
                <a:lnTo>
                  <a:pt x="604469" y="72974"/>
                </a:lnTo>
                <a:lnTo>
                  <a:pt x="604469" y="77965"/>
                </a:lnTo>
                <a:lnTo>
                  <a:pt x="575017" y="77965"/>
                </a:lnTo>
                <a:lnTo>
                  <a:pt x="575017" y="72974"/>
                </a:lnTo>
                <a:lnTo>
                  <a:pt x="562965" y="72974"/>
                </a:lnTo>
                <a:lnTo>
                  <a:pt x="562965" y="77965"/>
                </a:lnTo>
                <a:lnTo>
                  <a:pt x="534022" y="77965"/>
                </a:lnTo>
                <a:lnTo>
                  <a:pt x="534022" y="72885"/>
                </a:lnTo>
                <a:lnTo>
                  <a:pt x="616407" y="72885"/>
                </a:lnTo>
                <a:lnTo>
                  <a:pt x="616407" y="66535"/>
                </a:lnTo>
                <a:lnTo>
                  <a:pt x="534022" y="66535"/>
                </a:lnTo>
                <a:lnTo>
                  <a:pt x="534022" y="61455"/>
                </a:lnTo>
                <a:lnTo>
                  <a:pt x="616407" y="61455"/>
                </a:lnTo>
                <a:lnTo>
                  <a:pt x="616407" y="53835"/>
                </a:lnTo>
                <a:close/>
              </a:path>
              <a:path w="629285" h="120015">
                <a:moveTo>
                  <a:pt x="618299" y="24726"/>
                </a:moveTo>
                <a:lnTo>
                  <a:pt x="605993" y="24726"/>
                </a:lnTo>
                <a:lnTo>
                  <a:pt x="605993" y="29679"/>
                </a:lnTo>
                <a:lnTo>
                  <a:pt x="618299" y="29679"/>
                </a:lnTo>
                <a:lnTo>
                  <a:pt x="618299" y="24726"/>
                </a:lnTo>
                <a:close/>
              </a:path>
              <a:path w="629285" h="120015">
                <a:moveTo>
                  <a:pt x="618299" y="13449"/>
                </a:moveTo>
                <a:lnTo>
                  <a:pt x="605993" y="13449"/>
                </a:lnTo>
                <a:lnTo>
                  <a:pt x="605993" y="18262"/>
                </a:lnTo>
                <a:lnTo>
                  <a:pt x="618299" y="18262"/>
                </a:lnTo>
                <a:lnTo>
                  <a:pt x="618299" y="13449"/>
                </a:lnTo>
                <a:close/>
              </a:path>
              <a:path w="629285" h="120015">
                <a:moveTo>
                  <a:pt x="618299" y="4305"/>
                </a:moveTo>
                <a:lnTo>
                  <a:pt x="519925" y="4305"/>
                </a:lnTo>
                <a:lnTo>
                  <a:pt x="519925" y="13195"/>
                </a:lnTo>
                <a:lnTo>
                  <a:pt x="519925" y="18275"/>
                </a:lnTo>
                <a:lnTo>
                  <a:pt x="519925" y="24625"/>
                </a:lnTo>
                <a:lnTo>
                  <a:pt x="519925" y="29705"/>
                </a:lnTo>
                <a:lnTo>
                  <a:pt x="519925" y="37325"/>
                </a:lnTo>
                <a:lnTo>
                  <a:pt x="618299" y="37325"/>
                </a:lnTo>
                <a:lnTo>
                  <a:pt x="618299" y="29705"/>
                </a:lnTo>
                <a:lnTo>
                  <a:pt x="532244" y="29705"/>
                </a:lnTo>
                <a:lnTo>
                  <a:pt x="532244" y="24625"/>
                </a:lnTo>
                <a:lnTo>
                  <a:pt x="618299" y="24625"/>
                </a:lnTo>
                <a:lnTo>
                  <a:pt x="618299" y="18275"/>
                </a:lnTo>
                <a:lnTo>
                  <a:pt x="532244" y="18275"/>
                </a:lnTo>
                <a:lnTo>
                  <a:pt x="532244" y="13195"/>
                </a:lnTo>
                <a:lnTo>
                  <a:pt x="618299" y="13195"/>
                </a:lnTo>
                <a:lnTo>
                  <a:pt x="618299" y="4305"/>
                </a:lnTo>
                <a:close/>
              </a:path>
              <a:path w="629285" h="120015">
                <a:moveTo>
                  <a:pt x="628827" y="41363"/>
                </a:moveTo>
                <a:lnTo>
                  <a:pt x="509397" y="41363"/>
                </a:lnTo>
                <a:lnTo>
                  <a:pt x="509397" y="49364"/>
                </a:lnTo>
                <a:lnTo>
                  <a:pt x="628827" y="49364"/>
                </a:lnTo>
                <a:lnTo>
                  <a:pt x="628827" y="41363"/>
                </a:lnTo>
                <a:close/>
              </a:path>
              <a:path w="629285" h="120015">
                <a:moveTo>
                  <a:pt x="628840" y="105600"/>
                </a:moveTo>
                <a:lnTo>
                  <a:pt x="575017" y="105600"/>
                </a:lnTo>
                <a:lnTo>
                  <a:pt x="575017" y="100139"/>
                </a:lnTo>
                <a:lnTo>
                  <a:pt x="619569" y="100139"/>
                </a:lnTo>
                <a:lnTo>
                  <a:pt x="619569" y="91122"/>
                </a:lnTo>
                <a:lnTo>
                  <a:pt x="575017" y="91122"/>
                </a:lnTo>
                <a:lnTo>
                  <a:pt x="575017" y="86182"/>
                </a:lnTo>
                <a:lnTo>
                  <a:pt x="562965" y="86182"/>
                </a:lnTo>
                <a:lnTo>
                  <a:pt x="562965" y="91122"/>
                </a:lnTo>
                <a:lnTo>
                  <a:pt x="518541" y="91122"/>
                </a:lnTo>
                <a:lnTo>
                  <a:pt x="518541" y="100139"/>
                </a:lnTo>
                <a:lnTo>
                  <a:pt x="562965" y="100139"/>
                </a:lnTo>
                <a:lnTo>
                  <a:pt x="562965" y="105600"/>
                </a:lnTo>
                <a:lnTo>
                  <a:pt x="509397" y="105600"/>
                </a:lnTo>
                <a:lnTo>
                  <a:pt x="509397" y="115747"/>
                </a:lnTo>
                <a:lnTo>
                  <a:pt x="628840" y="115747"/>
                </a:lnTo>
                <a:lnTo>
                  <a:pt x="628840" y="105600"/>
                </a:lnTo>
                <a:close/>
              </a:path>
            </a:pathLst>
          </a:custGeom>
          <a:solidFill>
            <a:srgbClr val="231F1F"/>
          </a:solidFill>
        </p:spPr>
        <p:txBody>
          <a:bodyPr wrap="square" lIns="0" tIns="0" rIns="0" bIns="0" rtlCol="0"/>
          <a:lstStyle/>
          <a:p>
            <a:endParaRPr/>
          </a:p>
        </p:txBody>
      </p:sp>
      <p:pic>
        <p:nvPicPr>
          <p:cNvPr id="48" name="object 48"/>
          <p:cNvPicPr/>
          <p:nvPr/>
        </p:nvPicPr>
        <p:blipFill>
          <a:blip r:embed="rId9" cstate="print"/>
          <a:stretch>
            <a:fillRect/>
          </a:stretch>
        </p:blipFill>
        <p:spPr>
          <a:xfrm>
            <a:off x="415484" y="8951391"/>
            <a:ext cx="89395" cy="125387"/>
          </a:xfrm>
          <a:prstGeom prst="rect">
            <a:avLst/>
          </a:prstGeom>
        </p:spPr>
      </p:pic>
      <p:sp>
        <p:nvSpPr>
          <p:cNvPr id="49" name="object 49"/>
          <p:cNvSpPr/>
          <p:nvPr/>
        </p:nvSpPr>
        <p:spPr>
          <a:xfrm>
            <a:off x="1300962" y="5384977"/>
            <a:ext cx="590550" cy="94615"/>
          </a:xfrm>
          <a:custGeom>
            <a:avLst/>
            <a:gdLst/>
            <a:ahLst/>
            <a:cxnLst/>
            <a:rect l="l" t="t" r="r" b="b"/>
            <a:pathLst>
              <a:path w="590550" h="94614">
                <a:moveTo>
                  <a:pt x="87210" y="51003"/>
                </a:moveTo>
                <a:lnTo>
                  <a:pt x="76441" y="51003"/>
                </a:lnTo>
                <a:lnTo>
                  <a:pt x="76441" y="82067"/>
                </a:lnTo>
                <a:lnTo>
                  <a:pt x="48895" y="82067"/>
                </a:lnTo>
                <a:lnTo>
                  <a:pt x="48895" y="44754"/>
                </a:lnTo>
                <a:lnTo>
                  <a:pt x="83985" y="44754"/>
                </a:lnTo>
                <a:lnTo>
                  <a:pt x="83985" y="7340"/>
                </a:lnTo>
                <a:lnTo>
                  <a:pt x="73126" y="7340"/>
                </a:lnTo>
                <a:lnTo>
                  <a:pt x="73126" y="34696"/>
                </a:lnTo>
                <a:lnTo>
                  <a:pt x="48895" y="34696"/>
                </a:lnTo>
                <a:lnTo>
                  <a:pt x="48895" y="101"/>
                </a:lnTo>
                <a:lnTo>
                  <a:pt x="38227" y="101"/>
                </a:lnTo>
                <a:lnTo>
                  <a:pt x="38227" y="34696"/>
                </a:lnTo>
                <a:lnTo>
                  <a:pt x="14287" y="34696"/>
                </a:lnTo>
                <a:lnTo>
                  <a:pt x="14287" y="7340"/>
                </a:lnTo>
                <a:lnTo>
                  <a:pt x="3530" y="7340"/>
                </a:lnTo>
                <a:lnTo>
                  <a:pt x="3530" y="44754"/>
                </a:lnTo>
                <a:lnTo>
                  <a:pt x="38227" y="44754"/>
                </a:lnTo>
                <a:lnTo>
                  <a:pt x="38227" y="82067"/>
                </a:lnTo>
                <a:lnTo>
                  <a:pt x="10668" y="82067"/>
                </a:lnTo>
                <a:lnTo>
                  <a:pt x="10668" y="51003"/>
                </a:lnTo>
                <a:lnTo>
                  <a:pt x="0" y="51003"/>
                </a:lnTo>
                <a:lnTo>
                  <a:pt x="0" y="92125"/>
                </a:lnTo>
                <a:lnTo>
                  <a:pt x="87210" y="92125"/>
                </a:lnTo>
                <a:lnTo>
                  <a:pt x="87210" y="51003"/>
                </a:lnTo>
                <a:close/>
              </a:path>
              <a:path w="590550" h="94614">
                <a:moveTo>
                  <a:pt x="191820" y="84289"/>
                </a:moveTo>
                <a:lnTo>
                  <a:pt x="186804" y="83070"/>
                </a:lnTo>
                <a:lnTo>
                  <a:pt x="181660" y="81775"/>
                </a:lnTo>
                <a:lnTo>
                  <a:pt x="173418" y="77952"/>
                </a:lnTo>
                <a:lnTo>
                  <a:pt x="180555" y="72821"/>
                </a:lnTo>
                <a:lnTo>
                  <a:pt x="181952" y="71818"/>
                </a:lnTo>
                <a:lnTo>
                  <a:pt x="185978" y="68097"/>
                </a:lnTo>
                <a:lnTo>
                  <a:pt x="180555" y="63169"/>
                </a:lnTo>
                <a:lnTo>
                  <a:pt x="190614" y="63169"/>
                </a:lnTo>
                <a:lnTo>
                  <a:pt x="190614" y="54825"/>
                </a:lnTo>
                <a:lnTo>
                  <a:pt x="175920" y="54825"/>
                </a:lnTo>
                <a:lnTo>
                  <a:pt x="175920" y="63169"/>
                </a:lnTo>
                <a:lnTo>
                  <a:pt x="174713" y="64376"/>
                </a:lnTo>
                <a:lnTo>
                  <a:pt x="168275" y="70408"/>
                </a:lnTo>
                <a:lnTo>
                  <a:pt x="165265" y="72821"/>
                </a:lnTo>
                <a:lnTo>
                  <a:pt x="160439" y="68999"/>
                </a:lnTo>
                <a:lnTo>
                  <a:pt x="158229" y="65481"/>
                </a:lnTo>
                <a:lnTo>
                  <a:pt x="156819" y="63169"/>
                </a:lnTo>
                <a:lnTo>
                  <a:pt x="175920" y="63169"/>
                </a:lnTo>
                <a:lnTo>
                  <a:pt x="175920" y="54825"/>
                </a:lnTo>
                <a:lnTo>
                  <a:pt x="171107" y="54825"/>
                </a:lnTo>
                <a:lnTo>
                  <a:pt x="171107" y="44361"/>
                </a:lnTo>
                <a:lnTo>
                  <a:pt x="186283" y="44361"/>
                </a:lnTo>
                <a:lnTo>
                  <a:pt x="186283" y="36220"/>
                </a:lnTo>
                <a:lnTo>
                  <a:pt x="171107" y="36220"/>
                </a:lnTo>
                <a:lnTo>
                  <a:pt x="171107" y="28270"/>
                </a:lnTo>
                <a:lnTo>
                  <a:pt x="187083" y="28270"/>
                </a:lnTo>
                <a:lnTo>
                  <a:pt x="187083" y="20116"/>
                </a:lnTo>
                <a:lnTo>
                  <a:pt x="187083" y="11671"/>
                </a:lnTo>
                <a:lnTo>
                  <a:pt x="187083" y="3327"/>
                </a:lnTo>
                <a:lnTo>
                  <a:pt x="176733" y="3327"/>
                </a:lnTo>
                <a:lnTo>
                  <a:pt x="176733" y="11671"/>
                </a:lnTo>
                <a:lnTo>
                  <a:pt x="176733" y="20116"/>
                </a:lnTo>
                <a:lnTo>
                  <a:pt x="161442" y="20116"/>
                </a:lnTo>
                <a:lnTo>
                  <a:pt x="161442" y="28270"/>
                </a:lnTo>
                <a:lnTo>
                  <a:pt x="161442" y="36220"/>
                </a:lnTo>
                <a:lnTo>
                  <a:pt x="161442" y="44361"/>
                </a:lnTo>
                <a:lnTo>
                  <a:pt x="161442" y="54825"/>
                </a:lnTo>
                <a:lnTo>
                  <a:pt x="142024" y="54825"/>
                </a:lnTo>
                <a:lnTo>
                  <a:pt x="142024" y="44361"/>
                </a:lnTo>
                <a:lnTo>
                  <a:pt x="161442" y="44361"/>
                </a:lnTo>
                <a:lnTo>
                  <a:pt x="161442" y="36220"/>
                </a:lnTo>
                <a:lnTo>
                  <a:pt x="142024" y="36220"/>
                </a:lnTo>
                <a:lnTo>
                  <a:pt x="142024" y="28270"/>
                </a:lnTo>
                <a:lnTo>
                  <a:pt x="161442" y="28270"/>
                </a:lnTo>
                <a:lnTo>
                  <a:pt x="161442" y="20116"/>
                </a:lnTo>
                <a:lnTo>
                  <a:pt x="132372" y="20116"/>
                </a:lnTo>
                <a:lnTo>
                  <a:pt x="132372" y="28270"/>
                </a:lnTo>
                <a:lnTo>
                  <a:pt x="132372" y="36220"/>
                </a:lnTo>
                <a:lnTo>
                  <a:pt x="118402" y="36220"/>
                </a:lnTo>
                <a:lnTo>
                  <a:pt x="118402" y="44361"/>
                </a:lnTo>
                <a:lnTo>
                  <a:pt x="132372" y="44361"/>
                </a:lnTo>
                <a:lnTo>
                  <a:pt x="132372" y="54825"/>
                </a:lnTo>
                <a:lnTo>
                  <a:pt x="114769" y="54825"/>
                </a:lnTo>
                <a:lnTo>
                  <a:pt x="114871" y="52819"/>
                </a:lnTo>
                <a:lnTo>
                  <a:pt x="114973" y="28270"/>
                </a:lnTo>
                <a:lnTo>
                  <a:pt x="132372" y="28270"/>
                </a:lnTo>
                <a:lnTo>
                  <a:pt x="132372" y="20116"/>
                </a:lnTo>
                <a:lnTo>
                  <a:pt x="114973" y="20116"/>
                </a:lnTo>
                <a:lnTo>
                  <a:pt x="114973" y="11671"/>
                </a:lnTo>
                <a:lnTo>
                  <a:pt x="176733" y="11671"/>
                </a:lnTo>
                <a:lnTo>
                  <a:pt x="176733" y="3327"/>
                </a:lnTo>
                <a:lnTo>
                  <a:pt x="104711" y="3327"/>
                </a:lnTo>
                <a:lnTo>
                  <a:pt x="104711" y="46774"/>
                </a:lnTo>
                <a:lnTo>
                  <a:pt x="103860" y="64376"/>
                </a:lnTo>
                <a:lnTo>
                  <a:pt x="101815" y="75895"/>
                </a:lnTo>
                <a:lnTo>
                  <a:pt x="99187" y="83070"/>
                </a:lnTo>
                <a:lnTo>
                  <a:pt x="96672" y="87503"/>
                </a:lnTo>
                <a:lnTo>
                  <a:pt x="106222" y="93738"/>
                </a:lnTo>
                <a:lnTo>
                  <a:pt x="109245" y="87464"/>
                </a:lnTo>
                <a:lnTo>
                  <a:pt x="111417" y="80962"/>
                </a:lnTo>
                <a:lnTo>
                  <a:pt x="112991" y="73266"/>
                </a:lnTo>
                <a:lnTo>
                  <a:pt x="114274" y="63169"/>
                </a:lnTo>
                <a:lnTo>
                  <a:pt x="126949" y="63169"/>
                </a:lnTo>
                <a:lnTo>
                  <a:pt x="126949" y="83070"/>
                </a:lnTo>
                <a:lnTo>
                  <a:pt x="120103" y="83680"/>
                </a:lnTo>
                <a:lnTo>
                  <a:pt x="117995" y="83781"/>
                </a:lnTo>
                <a:lnTo>
                  <a:pt x="115379" y="83985"/>
                </a:lnTo>
                <a:lnTo>
                  <a:pt x="117792" y="93738"/>
                </a:lnTo>
                <a:lnTo>
                  <a:pt x="125615" y="92976"/>
                </a:lnTo>
                <a:lnTo>
                  <a:pt x="135699" y="91719"/>
                </a:lnTo>
                <a:lnTo>
                  <a:pt x="146037" y="90144"/>
                </a:lnTo>
                <a:lnTo>
                  <a:pt x="154609" y="88404"/>
                </a:lnTo>
                <a:lnTo>
                  <a:pt x="154241" y="81775"/>
                </a:lnTo>
                <a:lnTo>
                  <a:pt x="154101" y="79159"/>
                </a:lnTo>
                <a:lnTo>
                  <a:pt x="149174" y="80060"/>
                </a:lnTo>
                <a:lnTo>
                  <a:pt x="143840" y="80962"/>
                </a:lnTo>
                <a:lnTo>
                  <a:pt x="136994" y="81775"/>
                </a:lnTo>
                <a:lnTo>
                  <a:pt x="136994" y="63169"/>
                </a:lnTo>
                <a:lnTo>
                  <a:pt x="146253" y="63169"/>
                </a:lnTo>
                <a:lnTo>
                  <a:pt x="153365" y="73888"/>
                </a:lnTo>
                <a:lnTo>
                  <a:pt x="161556" y="81915"/>
                </a:lnTo>
                <a:lnTo>
                  <a:pt x="172085" y="88277"/>
                </a:lnTo>
                <a:lnTo>
                  <a:pt x="186283" y="93941"/>
                </a:lnTo>
                <a:lnTo>
                  <a:pt x="191820" y="84289"/>
                </a:lnTo>
                <a:close/>
              </a:path>
              <a:path w="590550" h="94614">
                <a:moveTo>
                  <a:pt x="291795" y="31483"/>
                </a:moveTo>
                <a:lnTo>
                  <a:pt x="240195" y="31483"/>
                </a:lnTo>
                <a:lnTo>
                  <a:pt x="241503" y="28575"/>
                </a:lnTo>
                <a:lnTo>
                  <a:pt x="242404" y="25146"/>
                </a:lnTo>
                <a:lnTo>
                  <a:pt x="235470" y="24345"/>
                </a:lnTo>
                <a:lnTo>
                  <a:pt x="242112" y="23139"/>
                </a:lnTo>
                <a:lnTo>
                  <a:pt x="254977" y="19519"/>
                </a:lnTo>
                <a:lnTo>
                  <a:pt x="266153" y="23647"/>
                </a:lnTo>
                <a:lnTo>
                  <a:pt x="275704" y="29667"/>
                </a:lnTo>
                <a:lnTo>
                  <a:pt x="281127" y="21424"/>
                </a:lnTo>
                <a:lnTo>
                  <a:pt x="275196" y="18110"/>
                </a:lnTo>
                <a:lnTo>
                  <a:pt x="267449" y="14490"/>
                </a:lnTo>
                <a:lnTo>
                  <a:pt x="274091" y="11366"/>
                </a:lnTo>
                <a:lnTo>
                  <a:pt x="281330" y="6743"/>
                </a:lnTo>
                <a:lnTo>
                  <a:pt x="272986" y="101"/>
                </a:lnTo>
                <a:lnTo>
                  <a:pt x="264134" y="5740"/>
                </a:lnTo>
                <a:lnTo>
                  <a:pt x="254482" y="9359"/>
                </a:lnTo>
                <a:lnTo>
                  <a:pt x="244602" y="6248"/>
                </a:lnTo>
                <a:lnTo>
                  <a:pt x="234010" y="3517"/>
                </a:lnTo>
                <a:lnTo>
                  <a:pt x="218071" y="0"/>
                </a:lnTo>
                <a:lnTo>
                  <a:pt x="214249" y="8763"/>
                </a:lnTo>
                <a:lnTo>
                  <a:pt x="229730" y="11976"/>
                </a:lnTo>
                <a:lnTo>
                  <a:pt x="237883" y="14198"/>
                </a:lnTo>
                <a:lnTo>
                  <a:pt x="227063" y="16306"/>
                </a:lnTo>
                <a:lnTo>
                  <a:pt x="217258" y="17640"/>
                </a:lnTo>
                <a:lnTo>
                  <a:pt x="208737" y="18415"/>
                </a:lnTo>
                <a:lnTo>
                  <a:pt x="201777" y="18821"/>
                </a:lnTo>
                <a:lnTo>
                  <a:pt x="204393" y="28371"/>
                </a:lnTo>
                <a:lnTo>
                  <a:pt x="222504" y="26454"/>
                </a:lnTo>
                <a:lnTo>
                  <a:pt x="231952" y="25044"/>
                </a:lnTo>
                <a:lnTo>
                  <a:pt x="231254" y="27165"/>
                </a:lnTo>
                <a:lnTo>
                  <a:pt x="229438" y="31483"/>
                </a:lnTo>
                <a:lnTo>
                  <a:pt x="198259" y="31483"/>
                </a:lnTo>
                <a:lnTo>
                  <a:pt x="198259" y="41046"/>
                </a:lnTo>
                <a:lnTo>
                  <a:pt x="223799" y="41046"/>
                </a:lnTo>
                <a:lnTo>
                  <a:pt x="216954" y="48907"/>
                </a:lnTo>
                <a:lnTo>
                  <a:pt x="209778" y="55156"/>
                </a:lnTo>
                <a:lnTo>
                  <a:pt x="202844" y="59994"/>
                </a:lnTo>
                <a:lnTo>
                  <a:pt x="196748" y="63665"/>
                </a:lnTo>
                <a:lnTo>
                  <a:pt x="203390" y="72821"/>
                </a:lnTo>
                <a:lnTo>
                  <a:pt x="212039" y="67094"/>
                </a:lnTo>
                <a:lnTo>
                  <a:pt x="216966" y="62661"/>
                </a:lnTo>
                <a:lnTo>
                  <a:pt x="216966" y="90322"/>
                </a:lnTo>
                <a:lnTo>
                  <a:pt x="227228" y="90322"/>
                </a:lnTo>
                <a:lnTo>
                  <a:pt x="227228" y="60553"/>
                </a:lnTo>
                <a:lnTo>
                  <a:pt x="245529" y="60553"/>
                </a:lnTo>
                <a:lnTo>
                  <a:pt x="245529" y="94348"/>
                </a:lnTo>
                <a:lnTo>
                  <a:pt x="255790" y="94348"/>
                </a:lnTo>
                <a:lnTo>
                  <a:pt x="255790" y="60553"/>
                </a:lnTo>
                <a:lnTo>
                  <a:pt x="275501" y="60553"/>
                </a:lnTo>
                <a:lnTo>
                  <a:pt x="275501" y="79959"/>
                </a:lnTo>
                <a:lnTo>
                  <a:pt x="274599" y="80378"/>
                </a:lnTo>
                <a:lnTo>
                  <a:pt x="262128" y="80378"/>
                </a:lnTo>
                <a:lnTo>
                  <a:pt x="263931" y="90322"/>
                </a:lnTo>
                <a:lnTo>
                  <a:pt x="284949" y="90322"/>
                </a:lnTo>
                <a:lnTo>
                  <a:pt x="285851" y="84594"/>
                </a:lnTo>
                <a:lnTo>
                  <a:pt x="285851" y="51206"/>
                </a:lnTo>
                <a:lnTo>
                  <a:pt x="255790" y="51206"/>
                </a:lnTo>
                <a:lnTo>
                  <a:pt x="255790" y="43865"/>
                </a:lnTo>
                <a:lnTo>
                  <a:pt x="245529" y="43865"/>
                </a:lnTo>
                <a:lnTo>
                  <a:pt x="245529" y="51206"/>
                </a:lnTo>
                <a:lnTo>
                  <a:pt x="227926" y="51206"/>
                </a:lnTo>
                <a:lnTo>
                  <a:pt x="231952" y="46164"/>
                </a:lnTo>
                <a:lnTo>
                  <a:pt x="235165" y="41046"/>
                </a:lnTo>
                <a:lnTo>
                  <a:pt x="291795" y="41046"/>
                </a:lnTo>
                <a:lnTo>
                  <a:pt x="291795" y="31483"/>
                </a:lnTo>
                <a:close/>
              </a:path>
              <a:path w="590550" h="94614">
                <a:moveTo>
                  <a:pt x="345617" y="6350"/>
                </a:moveTo>
                <a:lnTo>
                  <a:pt x="328714" y="6350"/>
                </a:lnTo>
                <a:lnTo>
                  <a:pt x="328714" y="12"/>
                </a:lnTo>
                <a:lnTo>
                  <a:pt x="318655" y="12"/>
                </a:lnTo>
                <a:lnTo>
                  <a:pt x="318655" y="6350"/>
                </a:lnTo>
                <a:lnTo>
                  <a:pt x="298246" y="6350"/>
                </a:lnTo>
                <a:lnTo>
                  <a:pt x="298246" y="15697"/>
                </a:lnTo>
                <a:lnTo>
                  <a:pt x="304177" y="15697"/>
                </a:lnTo>
                <a:lnTo>
                  <a:pt x="304177" y="44259"/>
                </a:lnTo>
                <a:lnTo>
                  <a:pt x="309105" y="45059"/>
                </a:lnTo>
                <a:lnTo>
                  <a:pt x="337362" y="45059"/>
                </a:lnTo>
                <a:lnTo>
                  <a:pt x="338569" y="35509"/>
                </a:lnTo>
                <a:lnTo>
                  <a:pt x="313829" y="35509"/>
                </a:lnTo>
                <a:lnTo>
                  <a:pt x="313829" y="15697"/>
                </a:lnTo>
                <a:lnTo>
                  <a:pt x="345617" y="15697"/>
                </a:lnTo>
                <a:lnTo>
                  <a:pt x="345617" y="6350"/>
                </a:lnTo>
                <a:close/>
              </a:path>
              <a:path w="590550" h="94614">
                <a:moveTo>
                  <a:pt x="388569" y="2527"/>
                </a:moveTo>
                <a:lnTo>
                  <a:pt x="378917" y="2527"/>
                </a:lnTo>
                <a:lnTo>
                  <a:pt x="378917" y="10363"/>
                </a:lnTo>
                <a:lnTo>
                  <a:pt x="378841" y="12026"/>
                </a:lnTo>
                <a:lnTo>
                  <a:pt x="378726" y="13589"/>
                </a:lnTo>
                <a:lnTo>
                  <a:pt x="378714" y="15392"/>
                </a:lnTo>
                <a:lnTo>
                  <a:pt x="378409" y="15392"/>
                </a:lnTo>
                <a:lnTo>
                  <a:pt x="378409" y="21932"/>
                </a:lnTo>
                <a:lnTo>
                  <a:pt x="378206" y="27165"/>
                </a:lnTo>
                <a:lnTo>
                  <a:pt x="356971" y="27165"/>
                </a:lnTo>
                <a:lnTo>
                  <a:pt x="357479" y="24447"/>
                </a:lnTo>
                <a:lnTo>
                  <a:pt x="357682" y="23241"/>
                </a:lnTo>
                <a:lnTo>
                  <a:pt x="357784" y="21932"/>
                </a:lnTo>
                <a:lnTo>
                  <a:pt x="378409" y="21932"/>
                </a:lnTo>
                <a:lnTo>
                  <a:pt x="378409" y="15392"/>
                </a:lnTo>
                <a:lnTo>
                  <a:pt x="358482" y="15392"/>
                </a:lnTo>
                <a:lnTo>
                  <a:pt x="358482" y="13589"/>
                </a:lnTo>
                <a:lnTo>
                  <a:pt x="358635" y="12026"/>
                </a:lnTo>
                <a:lnTo>
                  <a:pt x="358686" y="10363"/>
                </a:lnTo>
                <a:lnTo>
                  <a:pt x="378917" y="10363"/>
                </a:lnTo>
                <a:lnTo>
                  <a:pt x="378917" y="2527"/>
                </a:lnTo>
                <a:lnTo>
                  <a:pt x="349224" y="2527"/>
                </a:lnTo>
                <a:lnTo>
                  <a:pt x="348615" y="19304"/>
                </a:lnTo>
                <a:lnTo>
                  <a:pt x="345757" y="31089"/>
                </a:lnTo>
                <a:lnTo>
                  <a:pt x="341896" y="38874"/>
                </a:lnTo>
                <a:lnTo>
                  <a:pt x="338277" y="43662"/>
                </a:lnTo>
                <a:lnTo>
                  <a:pt x="346113" y="50101"/>
                </a:lnTo>
                <a:lnTo>
                  <a:pt x="348322" y="47485"/>
                </a:lnTo>
                <a:lnTo>
                  <a:pt x="352247" y="42659"/>
                </a:lnTo>
                <a:lnTo>
                  <a:pt x="355269" y="33604"/>
                </a:lnTo>
                <a:lnTo>
                  <a:pt x="377710" y="33604"/>
                </a:lnTo>
                <a:lnTo>
                  <a:pt x="376999" y="39141"/>
                </a:lnTo>
                <a:lnTo>
                  <a:pt x="376694" y="39941"/>
                </a:lnTo>
                <a:lnTo>
                  <a:pt x="360299" y="39941"/>
                </a:lnTo>
                <a:lnTo>
                  <a:pt x="362000" y="48691"/>
                </a:lnTo>
                <a:lnTo>
                  <a:pt x="384251" y="48691"/>
                </a:lnTo>
                <a:lnTo>
                  <a:pt x="385851" y="43446"/>
                </a:lnTo>
                <a:lnTo>
                  <a:pt x="388531" y="10363"/>
                </a:lnTo>
                <a:lnTo>
                  <a:pt x="388569" y="2527"/>
                </a:lnTo>
                <a:close/>
              </a:path>
              <a:path w="590550" h="94614">
                <a:moveTo>
                  <a:pt x="392493" y="81876"/>
                </a:moveTo>
                <a:lnTo>
                  <a:pt x="350342" y="81876"/>
                </a:lnTo>
                <a:lnTo>
                  <a:pt x="350342" y="75044"/>
                </a:lnTo>
                <a:lnTo>
                  <a:pt x="383641" y="75044"/>
                </a:lnTo>
                <a:lnTo>
                  <a:pt x="383641" y="66789"/>
                </a:lnTo>
                <a:lnTo>
                  <a:pt x="350342" y="66789"/>
                </a:lnTo>
                <a:lnTo>
                  <a:pt x="350342" y="60553"/>
                </a:lnTo>
                <a:lnTo>
                  <a:pt x="387769" y="60553"/>
                </a:lnTo>
                <a:lnTo>
                  <a:pt x="387769" y="51904"/>
                </a:lnTo>
                <a:lnTo>
                  <a:pt x="302666" y="51904"/>
                </a:lnTo>
                <a:lnTo>
                  <a:pt x="302666" y="60553"/>
                </a:lnTo>
                <a:lnTo>
                  <a:pt x="339877" y="60553"/>
                </a:lnTo>
                <a:lnTo>
                  <a:pt x="339877" y="66789"/>
                </a:lnTo>
                <a:lnTo>
                  <a:pt x="306692" y="66789"/>
                </a:lnTo>
                <a:lnTo>
                  <a:pt x="306692" y="75044"/>
                </a:lnTo>
                <a:lnTo>
                  <a:pt x="339877" y="75044"/>
                </a:lnTo>
                <a:lnTo>
                  <a:pt x="339877" y="81876"/>
                </a:lnTo>
                <a:lnTo>
                  <a:pt x="298246" y="81876"/>
                </a:lnTo>
                <a:lnTo>
                  <a:pt x="298246" y="91033"/>
                </a:lnTo>
                <a:lnTo>
                  <a:pt x="392493" y="91033"/>
                </a:lnTo>
                <a:lnTo>
                  <a:pt x="392493" y="81876"/>
                </a:lnTo>
                <a:close/>
              </a:path>
              <a:path w="590550" h="94614">
                <a:moveTo>
                  <a:pt x="493268" y="6540"/>
                </a:moveTo>
                <a:lnTo>
                  <a:pt x="460489" y="6540"/>
                </a:lnTo>
                <a:lnTo>
                  <a:pt x="460489" y="15582"/>
                </a:lnTo>
                <a:lnTo>
                  <a:pt x="459181" y="22021"/>
                </a:lnTo>
                <a:lnTo>
                  <a:pt x="457060" y="27254"/>
                </a:lnTo>
                <a:lnTo>
                  <a:pt x="434441" y="27254"/>
                </a:lnTo>
                <a:lnTo>
                  <a:pt x="433628" y="22834"/>
                </a:lnTo>
                <a:lnTo>
                  <a:pt x="433222" y="21018"/>
                </a:lnTo>
                <a:lnTo>
                  <a:pt x="431419" y="15582"/>
                </a:lnTo>
                <a:lnTo>
                  <a:pt x="460489" y="15582"/>
                </a:lnTo>
                <a:lnTo>
                  <a:pt x="460489" y="6540"/>
                </a:lnTo>
                <a:lnTo>
                  <a:pt x="451535" y="6540"/>
                </a:lnTo>
                <a:lnTo>
                  <a:pt x="451535" y="203"/>
                </a:lnTo>
                <a:lnTo>
                  <a:pt x="440575" y="203"/>
                </a:lnTo>
                <a:lnTo>
                  <a:pt x="440575" y="6540"/>
                </a:lnTo>
                <a:lnTo>
                  <a:pt x="430314" y="6540"/>
                </a:lnTo>
                <a:lnTo>
                  <a:pt x="430314" y="35699"/>
                </a:lnTo>
                <a:lnTo>
                  <a:pt x="427189" y="44564"/>
                </a:lnTo>
                <a:lnTo>
                  <a:pt x="414020" y="48183"/>
                </a:lnTo>
                <a:lnTo>
                  <a:pt x="414020" y="35699"/>
                </a:lnTo>
                <a:lnTo>
                  <a:pt x="430314" y="35699"/>
                </a:lnTo>
                <a:lnTo>
                  <a:pt x="430314" y="6540"/>
                </a:lnTo>
                <a:lnTo>
                  <a:pt x="398830" y="6540"/>
                </a:lnTo>
                <a:lnTo>
                  <a:pt x="398830" y="15582"/>
                </a:lnTo>
                <a:lnTo>
                  <a:pt x="421055" y="15582"/>
                </a:lnTo>
                <a:lnTo>
                  <a:pt x="421665" y="17500"/>
                </a:lnTo>
                <a:lnTo>
                  <a:pt x="423176" y="21412"/>
                </a:lnTo>
                <a:lnTo>
                  <a:pt x="423672" y="27254"/>
                </a:lnTo>
                <a:lnTo>
                  <a:pt x="403656" y="27254"/>
                </a:lnTo>
                <a:lnTo>
                  <a:pt x="403656" y="94348"/>
                </a:lnTo>
                <a:lnTo>
                  <a:pt x="414020" y="94348"/>
                </a:lnTo>
                <a:lnTo>
                  <a:pt x="414020" y="48374"/>
                </a:lnTo>
                <a:lnTo>
                  <a:pt x="419049" y="56730"/>
                </a:lnTo>
                <a:lnTo>
                  <a:pt x="426504" y="53301"/>
                </a:lnTo>
                <a:lnTo>
                  <a:pt x="432625" y="48983"/>
                </a:lnTo>
                <a:lnTo>
                  <a:pt x="433120" y="48374"/>
                </a:lnTo>
                <a:lnTo>
                  <a:pt x="433273" y="48183"/>
                </a:lnTo>
                <a:lnTo>
                  <a:pt x="437273" y="43281"/>
                </a:lnTo>
                <a:lnTo>
                  <a:pt x="440270" y="35699"/>
                </a:lnTo>
                <a:lnTo>
                  <a:pt x="447116" y="35699"/>
                </a:lnTo>
                <a:lnTo>
                  <a:pt x="447116" y="53708"/>
                </a:lnTo>
                <a:lnTo>
                  <a:pt x="475564" y="53708"/>
                </a:lnTo>
                <a:lnTo>
                  <a:pt x="477380" y="47066"/>
                </a:lnTo>
                <a:lnTo>
                  <a:pt x="477380" y="82969"/>
                </a:lnTo>
                <a:lnTo>
                  <a:pt x="476580" y="84188"/>
                </a:lnTo>
                <a:lnTo>
                  <a:pt x="467626" y="84188"/>
                </a:lnTo>
                <a:lnTo>
                  <a:pt x="467626" y="77431"/>
                </a:lnTo>
                <a:lnTo>
                  <a:pt x="467626" y="65874"/>
                </a:lnTo>
                <a:lnTo>
                  <a:pt x="467626" y="57429"/>
                </a:lnTo>
                <a:lnTo>
                  <a:pt x="457873" y="57429"/>
                </a:lnTo>
                <a:lnTo>
                  <a:pt x="457873" y="65874"/>
                </a:lnTo>
                <a:lnTo>
                  <a:pt x="457873" y="77431"/>
                </a:lnTo>
                <a:lnTo>
                  <a:pt x="433235" y="77431"/>
                </a:lnTo>
                <a:lnTo>
                  <a:pt x="433235" y="65874"/>
                </a:lnTo>
                <a:lnTo>
                  <a:pt x="457873" y="65874"/>
                </a:lnTo>
                <a:lnTo>
                  <a:pt x="457873" y="57429"/>
                </a:lnTo>
                <a:lnTo>
                  <a:pt x="423672" y="57429"/>
                </a:lnTo>
                <a:lnTo>
                  <a:pt x="423672" y="86093"/>
                </a:lnTo>
                <a:lnTo>
                  <a:pt x="464705" y="86093"/>
                </a:lnTo>
                <a:lnTo>
                  <a:pt x="466420" y="94348"/>
                </a:lnTo>
                <a:lnTo>
                  <a:pt x="486638" y="94348"/>
                </a:lnTo>
                <a:lnTo>
                  <a:pt x="487845" y="90119"/>
                </a:lnTo>
                <a:lnTo>
                  <a:pt x="487845" y="84188"/>
                </a:lnTo>
                <a:lnTo>
                  <a:pt x="487845" y="47066"/>
                </a:lnTo>
                <a:lnTo>
                  <a:pt x="487845" y="45758"/>
                </a:lnTo>
                <a:lnTo>
                  <a:pt x="487845" y="41744"/>
                </a:lnTo>
                <a:lnTo>
                  <a:pt x="477380" y="41744"/>
                </a:lnTo>
                <a:lnTo>
                  <a:pt x="468757" y="41744"/>
                </a:lnTo>
                <a:lnTo>
                  <a:pt x="468528" y="44958"/>
                </a:lnTo>
                <a:lnTo>
                  <a:pt x="467626" y="45758"/>
                </a:lnTo>
                <a:lnTo>
                  <a:pt x="458177" y="45758"/>
                </a:lnTo>
                <a:lnTo>
                  <a:pt x="457454" y="44958"/>
                </a:lnTo>
                <a:lnTo>
                  <a:pt x="457365" y="35699"/>
                </a:lnTo>
                <a:lnTo>
                  <a:pt x="477380" y="35699"/>
                </a:lnTo>
                <a:lnTo>
                  <a:pt x="477380" y="39522"/>
                </a:lnTo>
                <a:lnTo>
                  <a:pt x="487845" y="39522"/>
                </a:lnTo>
                <a:lnTo>
                  <a:pt x="487845" y="35699"/>
                </a:lnTo>
                <a:lnTo>
                  <a:pt x="487845" y="27254"/>
                </a:lnTo>
                <a:lnTo>
                  <a:pt x="467626" y="27254"/>
                </a:lnTo>
                <a:lnTo>
                  <a:pt x="469836" y="21628"/>
                </a:lnTo>
                <a:lnTo>
                  <a:pt x="471043" y="17500"/>
                </a:lnTo>
                <a:lnTo>
                  <a:pt x="471551" y="15582"/>
                </a:lnTo>
                <a:lnTo>
                  <a:pt x="493268" y="15582"/>
                </a:lnTo>
                <a:lnTo>
                  <a:pt x="493268" y="6540"/>
                </a:lnTo>
                <a:close/>
              </a:path>
              <a:path w="590550" h="94614">
                <a:moveTo>
                  <a:pt x="541769" y="47078"/>
                </a:moveTo>
                <a:lnTo>
                  <a:pt x="532117" y="47078"/>
                </a:lnTo>
                <a:lnTo>
                  <a:pt x="532117" y="56324"/>
                </a:lnTo>
                <a:lnTo>
                  <a:pt x="532117" y="82880"/>
                </a:lnTo>
                <a:lnTo>
                  <a:pt x="512203" y="82880"/>
                </a:lnTo>
                <a:lnTo>
                  <a:pt x="512203" y="56324"/>
                </a:lnTo>
                <a:lnTo>
                  <a:pt x="532117" y="56324"/>
                </a:lnTo>
                <a:lnTo>
                  <a:pt x="532117" y="47078"/>
                </a:lnTo>
                <a:lnTo>
                  <a:pt x="502640" y="47078"/>
                </a:lnTo>
                <a:lnTo>
                  <a:pt x="502640" y="92227"/>
                </a:lnTo>
                <a:lnTo>
                  <a:pt x="541769" y="92227"/>
                </a:lnTo>
                <a:lnTo>
                  <a:pt x="541769" y="82880"/>
                </a:lnTo>
                <a:lnTo>
                  <a:pt x="541769" y="56324"/>
                </a:lnTo>
                <a:lnTo>
                  <a:pt x="541769" y="47078"/>
                </a:lnTo>
                <a:close/>
              </a:path>
              <a:path w="590550" h="94614">
                <a:moveTo>
                  <a:pt x="580999" y="2933"/>
                </a:moveTo>
                <a:lnTo>
                  <a:pt x="571246" y="2933"/>
                </a:lnTo>
                <a:lnTo>
                  <a:pt x="571246" y="12382"/>
                </a:lnTo>
                <a:lnTo>
                  <a:pt x="571246" y="29476"/>
                </a:lnTo>
                <a:lnTo>
                  <a:pt x="522160" y="29476"/>
                </a:lnTo>
                <a:lnTo>
                  <a:pt x="522160" y="12382"/>
                </a:lnTo>
                <a:lnTo>
                  <a:pt x="571246" y="12382"/>
                </a:lnTo>
                <a:lnTo>
                  <a:pt x="571246" y="2933"/>
                </a:lnTo>
                <a:lnTo>
                  <a:pt x="512203" y="2933"/>
                </a:lnTo>
                <a:lnTo>
                  <a:pt x="512203" y="38925"/>
                </a:lnTo>
                <a:lnTo>
                  <a:pt x="580999" y="38925"/>
                </a:lnTo>
                <a:lnTo>
                  <a:pt x="580999" y="29476"/>
                </a:lnTo>
                <a:lnTo>
                  <a:pt x="580999" y="12382"/>
                </a:lnTo>
                <a:lnTo>
                  <a:pt x="580999" y="2933"/>
                </a:lnTo>
                <a:close/>
              </a:path>
              <a:path w="590550" h="94614">
                <a:moveTo>
                  <a:pt x="590346" y="47078"/>
                </a:moveTo>
                <a:lnTo>
                  <a:pt x="580694" y="47078"/>
                </a:lnTo>
                <a:lnTo>
                  <a:pt x="580694" y="56324"/>
                </a:lnTo>
                <a:lnTo>
                  <a:pt x="580694" y="82880"/>
                </a:lnTo>
                <a:lnTo>
                  <a:pt x="559269" y="82880"/>
                </a:lnTo>
                <a:lnTo>
                  <a:pt x="559269" y="56324"/>
                </a:lnTo>
                <a:lnTo>
                  <a:pt x="580694" y="56324"/>
                </a:lnTo>
                <a:lnTo>
                  <a:pt x="580694" y="47078"/>
                </a:lnTo>
                <a:lnTo>
                  <a:pt x="549516" y="47078"/>
                </a:lnTo>
                <a:lnTo>
                  <a:pt x="549516" y="92227"/>
                </a:lnTo>
                <a:lnTo>
                  <a:pt x="590346" y="92227"/>
                </a:lnTo>
                <a:lnTo>
                  <a:pt x="590346" y="82880"/>
                </a:lnTo>
                <a:lnTo>
                  <a:pt x="590346" y="56324"/>
                </a:lnTo>
                <a:lnTo>
                  <a:pt x="590346" y="47078"/>
                </a:lnTo>
                <a:close/>
              </a:path>
            </a:pathLst>
          </a:custGeom>
          <a:solidFill>
            <a:srgbClr val="231F1F"/>
          </a:solidFill>
        </p:spPr>
        <p:txBody>
          <a:bodyPr wrap="square" lIns="0" tIns="0" rIns="0" bIns="0" rtlCol="0"/>
          <a:lstStyle/>
          <a:p>
            <a:endParaRPr/>
          </a:p>
        </p:txBody>
      </p:sp>
      <p:pic>
        <p:nvPicPr>
          <p:cNvPr id="50" name="object 50"/>
          <p:cNvPicPr/>
          <p:nvPr/>
        </p:nvPicPr>
        <p:blipFill>
          <a:blip r:embed="rId10" cstate="print"/>
          <a:stretch>
            <a:fillRect/>
          </a:stretch>
        </p:blipFill>
        <p:spPr>
          <a:xfrm>
            <a:off x="2097125" y="5376379"/>
            <a:ext cx="1096111" cy="101028"/>
          </a:xfrm>
          <a:prstGeom prst="rect">
            <a:avLst/>
          </a:prstGeom>
        </p:spPr>
      </p:pic>
      <p:grpSp>
        <p:nvGrpSpPr>
          <p:cNvPr id="51" name="object 51"/>
          <p:cNvGrpSpPr/>
          <p:nvPr/>
        </p:nvGrpSpPr>
        <p:grpSpPr>
          <a:xfrm>
            <a:off x="2101113" y="5657100"/>
            <a:ext cx="2454275" cy="102870"/>
            <a:chOff x="2101113" y="5657100"/>
            <a:chExt cx="2454275" cy="102870"/>
          </a:xfrm>
        </p:grpSpPr>
        <p:pic>
          <p:nvPicPr>
            <p:cNvPr id="52" name="object 52"/>
            <p:cNvPicPr/>
            <p:nvPr/>
          </p:nvPicPr>
          <p:blipFill>
            <a:blip r:embed="rId11" cstate="print"/>
            <a:stretch>
              <a:fillRect/>
            </a:stretch>
          </p:blipFill>
          <p:spPr>
            <a:xfrm>
              <a:off x="2101113" y="5657100"/>
              <a:ext cx="202831" cy="100279"/>
            </a:xfrm>
            <a:prstGeom prst="rect">
              <a:avLst/>
            </a:prstGeom>
          </p:spPr>
        </p:pic>
        <p:pic>
          <p:nvPicPr>
            <p:cNvPr id="53" name="object 53"/>
            <p:cNvPicPr/>
            <p:nvPr/>
          </p:nvPicPr>
          <p:blipFill>
            <a:blip r:embed="rId12" cstate="print"/>
            <a:stretch>
              <a:fillRect/>
            </a:stretch>
          </p:blipFill>
          <p:spPr>
            <a:xfrm>
              <a:off x="2324354" y="5658408"/>
              <a:ext cx="740003" cy="101346"/>
            </a:xfrm>
            <a:prstGeom prst="rect">
              <a:avLst/>
            </a:prstGeom>
          </p:spPr>
        </p:pic>
        <p:pic>
          <p:nvPicPr>
            <p:cNvPr id="54" name="object 54"/>
            <p:cNvPicPr/>
            <p:nvPr/>
          </p:nvPicPr>
          <p:blipFill>
            <a:blip r:embed="rId13" cstate="print"/>
            <a:stretch>
              <a:fillRect/>
            </a:stretch>
          </p:blipFill>
          <p:spPr>
            <a:xfrm>
              <a:off x="3085833" y="5657215"/>
              <a:ext cx="1469542" cy="100914"/>
            </a:xfrm>
            <a:prstGeom prst="rect">
              <a:avLst/>
            </a:prstGeom>
          </p:spPr>
        </p:pic>
      </p:grpSp>
      <p:pic>
        <p:nvPicPr>
          <p:cNvPr id="55" name="object 55"/>
          <p:cNvPicPr/>
          <p:nvPr/>
        </p:nvPicPr>
        <p:blipFill>
          <a:blip r:embed="rId14" cstate="print"/>
          <a:stretch>
            <a:fillRect/>
          </a:stretch>
        </p:blipFill>
        <p:spPr>
          <a:xfrm>
            <a:off x="2097125" y="5929934"/>
            <a:ext cx="1606067" cy="101244"/>
          </a:xfrm>
          <a:prstGeom prst="rect">
            <a:avLst/>
          </a:prstGeom>
        </p:spPr>
      </p:pic>
      <p:pic>
        <p:nvPicPr>
          <p:cNvPr id="56" name="object 56"/>
          <p:cNvPicPr/>
          <p:nvPr/>
        </p:nvPicPr>
        <p:blipFill>
          <a:blip r:embed="rId15" cstate="print"/>
          <a:stretch>
            <a:fillRect/>
          </a:stretch>
        </p:blipFill>
        <p:spPr>
          <a:xfrm>
            <a:off x="5635091" y="5319890"/>
            <a:ext cx="889812" cy="215036"/>
          </a:xfrm>
          <a:prstGeom prst="rect">
            <a:avLst/>
          </a:prstGeom>
        </p:spPr>
      </p:pic>
      <p:grpSp>
        <p:nvGrpSpPr>
          <p:cNvPr id="57" name="object 57"/>
          <p:cNvGrpSpPr/>
          <p:nvPr/>
        </p:nvGrpSpPr>
        <p:grpSpPr>
          <a:xfrm>
            <a:off x="347865" y="5279263"/>
            <a:ext cx="591820" cy="295275"/>
            <a:chOff x="347865" y="5279263"/>
            <a:chExt cx="591820" cy="295275"/>
          </a:xfrm>
        </p:grpSpPr>
        <p:sp>
          <p:nvSpPr>
            <p:cNvPr id="58" name="object 58"/>
            <p:cNvSpPr/>
            <p:nvPr/>
          </p:nvSpPr>
          <p:spPr>
            <a:xfrm>
              <a:off x="358660" y="5290058"/>
              <a:ext cx="570230" cy="273685"/>
            </a:xfrm>
            <a:custGeom>
              <a:avLst/>
              <a:gdLst/>
              <a:ahLst/>
              <a:cxnLst/>
              <a:rect l="l" t="t" r="r" b="b"/>
              <a:pathLst>
                <a:path w="570230" h="273685">
                  <a:moveTo>
                    <a:pt x="0" y="0"/>
                  </a:moveTo>
                  <a:lnTo>
                    <a:pt x="569861" y="0"/>
                  </a:lnTo>
                  <a:lnTo>
                    <a:pt x="569861" y="273583"/>
                  </a:lnTo>
                  <a:lnTo>
                    <a:pt x="0" y="273583"/>
                  </a:lnTo>
                  <a:lnTo>
                    <a:pt x="0" y="0"/>
                  </a:lnTo>
                  <a:close/>
                </a:path>
              </a:pathLst>
            </a:custGeom>
            <a:ln w="21590">
              <a:solidFill>
                <a:srgbClr val="646264"/>
              </a:solidFill>
            </a:ln>
          </p:spPr>
          <p:txBody>
            <a:bodyPr wrap="square" lIns="0" tIns="0" rIns="0" bIns="0" rtlCol="0"/>
            <a:lstStyle/>
            <a:p>
              <a:endParaRPr/>
            </a:p>
          </p:txBody>
        </p:sp>
        <p:pic>
          <p:nvPicPr>
            <p:cNvPr id="59" name="object 59"/>
            <p:cNvPicPr/>
            <p:nvPr/>
          </p:nvPicPr>
          <p:blipFill>
            <a:blip r:embed="rId16" cstate="print"/>
            <a:stretch>
              <a:fillRect/>
            </a:stretch>
          </p:blipFill>
          <p:spPr>
            <a:xfrm>
              <a:off x="437351" y="5361990"/>
              <a:ext cx="410339" cy="132791"/>
            </a:xfrm>
            <a:prstGeom prst="rect">
              <a:avLst/>
            </a:prstGeom>
          </p:spPr>
        </p:pic>
      </p:grpSp>
      <p:pic>
        <p:nvPicPr>
          <p:cNvPr id="60" name="object 60"/>
          <p:cNvPicPr/>
          <p:nvPr/>
        </p:nvPicPr>
        <p:blipFill>
          <a:blip r:embed="rId17" cstate="print"/>
          <a:stretch>
            <a:fillRect/>
          </a:stretch>
        </p:blipFill>
        <p:spPr>
          <a:xfrm>
            <a:off x="1647799" y="5669191"/>
            <a:ext cx="96951" cy="94538"/>
          </a:xfrm>
          <a:prstGeom prst="rect">
            <a:avLst/>
          </a:prstGeom>
        </p:spPr>
      </p:pic>
      <p:pic>
        <p:nvPicPr>
          <p:cNvPr id="61" name="object 61"/>
          <p:cNvPicPr/>
          <p:nvPr/>
        </p:nvPicPr>
        <p:blipFill>
          <a:blip r:embed="rId18" cstate="print"/>
          <a:stretch>
            <a:fillRect/>
          </a:stretch>
        </p:blipFill>
        <p:spPr>
          <a:xfrm>
            <a:off x="1447520" y="5669191"/>
            <a:ext cx="95440" cy="94640"/>
          </a:xfrm>
          <a:prstGeom prst="rect">
            <a:avLst/>
          </a:prstGeom>
        </p:spPr>
      </p:pic>
      <p:sp>
        <p:nvSpPr>
          <p:cNvPr id="62" name="object 62"/>
          <p:cNvSpPr/>
          <p:nvPr/>
        </p:nvSpPr>
        <p:spPr>
          <a:xfrm>
            <a:off x="1304239" y="5935573"/>
            <a:ext cx="583565" cy="95885"/>
          </a:xfrm>
          <a:custGeom>
            <a:avLst/>
            <a:gdLst/>
            <a:ahLst/>
            <a:cxnLst/>
            <a:rect l="l" t="t" r="r" b="b"/>
            <a:pathLst>
              <a:path w="583564" h="95885">
                <a:moveTo>
                  <a:pt x="20421" y="67081"/>
                </a:moveTo>
                <a:lnTo>
                  <a:pt x="10756" y="64655"/>
                </a:lnTo>
                <a:lnTo>
                  <a:pt x="9359" y="71094"/>
                </a:lnTo>
                <a:lnTo>
                  <a:pt x="5930" y="78740"/>
                </a:lnTo>
                <a:lnTo>
                  <a:pt x="609" y="84975"/>
                </a:lnTo>
                <a:lnTo>
                  <a:pt x="8140" y="91922"/>
                </a:lnTo>
                <a:lnTo>
                  <a:pt x="12306" y="86207"/>
                </a:lnTo>
                <a:lnTo>
                  <a:pt x="15748" y="79883"/>
                </a:lnTo>
                <a:lnTo>
                  <a:pt x="18453" y="73367"/>
                </a:lnTo>
                <a:lnTo>
                  <a:pt x="20421" y="67081"/>
                </a:lnTo>
                <a:close/>
              </a:path>
              <a:path w="583564" h="95885">
                <a:moveTo>
                  <a:pt x="43446" y="10845"/>
                </a:moveTo>
                <a:lnTo>
                  <a:pt x="28663" y="10845"/>
                </a:lnTo>
                <a:lnTo>
                  <a:pt x="28663" y="787"/>
                </a:lnTo>
                <a:lnTo>
                  <a:pt x="19710" y="787"/>
                </a:lnTo>
                <a:lnTo>
                  <a:pt x="19710" y="10845"/>
                </a:lnTo>
                <a:lnTo>
                  <a:pt x="1409" y="10845"/>
                </a:lnTo>
                <a:lnTo>
                  <a:pt x="1409" y="19900"/>
                </a:lnTo>
                <a:lnTo>
                  <a:pt x="19202" y="19900"/>
                </a:lnTo>
                <a:lnTo>
                  <a:pt x="15925" y="24676"/>
                </a:lnTo>
                <a:lnTo>
                  <a:pt x="11290" y="30556"/>
                </a:lnTo>
                <a:lnTo>
                  <a:pt x="5816" y="36639"/>
                </a:lnTo>
                <a:lnTo>
                  <a:pt x="0" y="42024"/>
                </a:lnTo>
                <a:lnTo>
                  <a:pt x="5029" y="50685"/>
                </a:lnTo>
                <a:lnTo>
                  <a:pt x="7950" y="48158"/>
                </a:lnTo>
                <a:lnTo>
                  <a:pt x="13576" y="43434"/>
                </a:lnTo>
                <a:lnTo>
                  <a:pt x="19710" y="32473"/>
                </a:lnTo>
                <a:lnTo>
                  <a:pt x="19710" y="59131"/>
                </a:lnTo>
                <a:lnTo>
                  <a:pt x="28663" y="59131"/>
                </a:lnTo>
                <a:lnTo>
                  <a:pt x="28663" y="34378"/>
                </a:lnTo>
                <a:lnTo>
                  <a:pt x="32588" y="39916"/>
                </a:lnTo>
                <a:lnTo>
                  <a:pt x="35598" y="42633"/>
                </a:lnTo>
                <a:lnTo>
                  <a:pt x="38214" y="44843"/>
                </a:lnTo>
                <a:lnTo>
                  <a:pt x="43446" y="36804"/>
                </a:lnTo>
                <a:lnTo>
                  <a:pt x="40182" y="34378"/>
                </a:lnTo>
                <a:lnTo>
                  <a:pt x="37693" y="32473"/>
                </a:lnTo>
                <a:lnTo>
                  <a:pt x="34391" y="29959"/>
                </a:lnTo>
                <a:lnTo>
                  <a:pt x="28663" y="22415"/>
                </a:lnTo>
                <a:lnTo>
                  <a:pt x="28663" y="19900"/>
                </a:lnTo>
                <a:lnTo>
                  <a:pt x="43446" y="19900"/>
                </a:lnTo>
                <a:lnTo>
                  <a:pt x="43446" y="10845"/>
                </a:lnTo>
                <a:close/>
              </a:path>
              <a:path w="583564" h="95885">
                <a:moveTo>
                  <a:pt x="59740" y="69786"/>
                </a:moveTo>
                <a:lnTo>
                  <a:pt x="56515" y="66763"/>
                </a:lnTo>
                <a:lnTo>
                  <a:pt x="49682" y="60845"/>
                </a:lnTo>
                <a:lnTo>
                  <a:pt x="41732" y="56311"/>
                </a:lnTo>
                <a:lnTo>
                  <a:pt x="35293" y="63754"/>
                </a:lnTo>
                <a:lnTo>
                  <a:pt x="41833" y="67475"/>
                </a:lnTo>
                <a:lnTo>
                  <a:pt x="49174" y="73520"/>
                </a:lnTo>
                <a:lnTo>
                  <a:pt x="53098" y="77431"/>
                </a:lnTo>
                <a:lnTo>
                  <a:pt x="59740" y="69786"/>
                </a:lnTo>
                <a:close/>
              </a:path>
              <a:path w="583564" h="95885">
                <a:moveTo>
                  <a:pt x="74015" y="74815"/>
                </a:moveTo>
                <a:lnTo>
                  <a:pt x="64566" y="72097"/>
                </a:lnTo>
                <a:lnTo>
                  <a:pt x="62763" y="81457"/>
                </a:lnTo>
                <a:lnTo>
                  <a:pt x="61048" y="83362"/>
                </a:lnTo>
                <a:lnTo>
                  <a:pt x="59842" y="83566"/>
                </a:lnTo>
                <a:lnTo>
                  <a:pt x="34391" y="83566"/>
                </a:lnTo>
                <a:lnTo>
                  <a:pt x="33985" y="83362"/>
                </a:lnTo>
                <a:lnTo>
                  <a:pt x="33985" y="67576"/>
                </a:lnTo>
                <a:lnTo>
                  <a:pt x="24142" y="67576"/>
                </a:lnTo>
                <a:lnTo>
                  <a:pt x="24142" y="87388"/>
                </a:lnTo>
                <a:lnTo>
                  <a:pt x="24447" y="93218"/>
                </a:lnTo>
                <a:lnTo>
                  <a:pt x="71107" y="93218"/>
                </a:lnTo>
                <a:lnTo>
                  <a:pt x="72605" y="85178"/>
                </a:lnTo>
                <a:lnTo>
                  <a:pt x="72821" y="83566"/>
                </a:lnTo>
                <a:lnTo>
                  <a:pt x="74015" y="74815"/>
                </a:lnTo>
                <a:close/>
              </a:path>
              <a:path w="583564" h="95885">
                <a:moveTo>
                  <a:pt x="91630" y="3721"/>
                </a:moveTo>
                <a:lnTo>
                  <a:pt x="82067" y="3721"/>
                </a:lnTo>
                <a:lnTo>
                  <a:pt x="82067" y="12357"/>
                </a:lnTo>
                <a:lnTo>
                  <a:pt x="82067" y="19304"/>
                </a:lnTo>
                <a:lnTo>
                  <a:pt x="82067" y="26746"/>
                </a:lnTo>
                <a:lnTo>
                  <a:pt x="82067" y="34086"/>
                </a:lnTo>
                <a:lnTo>
                  <a:pt x="82067" y="41833"/>
                </a:lnTo>
                <a:lnTo>
                  <a:pt x="82067" y="49072"/>
                </a:lnTo>
                <a:lnTo>
                  <a:pt x="57823" y="49072"/>
                </a:lnTo>
                <a:lnTo>
                  <a:pt x="57823" y="41833"/>
                </a:lnTo>
                <a:lnTo>
                  <a:pt x="82067" y="41833"/>
                </a:lnTo>
                <a:lnTo>
                  <a:pt x="82067" y="34086"/>
                </a:lnTo>
                <a:lnTo>
                  <a:pt x="57823" y="34086"/>
                </a:lnTo>
                <a:lnTo>
                  <a:pt x="57823" y="26746"/>
                </a:lnTo>
                <a:lnTo>
                  <a:pt x="82067" y="26746"/>
                </a:lnTo>
                <a:lnTo>
                  <a:pt x="82067" y="19304"/>
                </a:lnTo>
                <a:lnTo>
                  <a:pt x="57823" y="19304"/>
                </a:lnTo>
                <a:lnTo>
                  <a:pt x="57823" y="12357"/>
                </a:lnTo>
                <a:lnTo>
                  <a:pt x="82067" y="12357"/>
                </a:lnTo>
                <a:lnTo>
                  <a:pt x="82067" y="3721"/>
                </a:lnTo>
                <a:lnTo>
                  <a:pt x="48488" y="3721"/>
                </a:lnTo>
                <a:lnTo>
                  <a:pt x="48488" y="57619"/>
                </a:lnTo>
                <a:lnTo>
                  <a:pt x="91630" y="57619"/>
                </a:lnTo>
                <a:lnTo>
                  <a:pt x="91630" y="49072"/>
                </a:lnTo>
                <a:lnTo>
                  <a:pt x="91630" y="41833"/>
                </a:lnTo>
                <a:lnTo>
                  <a:pt x="91630" y="34086"/>
                </a:lnTo>
                <a:lnTo>
                  <a:pt x="91630" y="26746"/>
                </a:lnTo>
                <a:lnTo>
                  <a:pt x="91630" y="19304"/>
                </a:lnTo>
                <a:lnTo>
                  <a:pt x="91630" y="12357"/>
                </a:lnTo>
                <a:lnTo>
                  <a:pt x="91630" y="3721"/>
                </a:lnTo>
                <a:close/>
              </a:path>
              <a:path w="583564" h="95885">
                <a:moveTo>
                  <a:pt x="96253" y="84772"/>
                </a:moveTo>
                <a:lnTo>
                  <a:pt x="93840" y="80899"/>
                </a:lnTo>
                <a:lnTo>
                  <a:pt x="90081" y="75247"/>
                </a:lnTo>
                <a:lnTo>
                  <a:pt x="85610" y="69113"/>
                </a:lnTo>
                <a:lnTo>
                  <a:pt x="81064" y="63754"/>
                </a:lnTo>
                <a:lnTo>
                  <a:pt x="73825" y="68681"/>
                </a:lnTo>
                <a:lnTo>
                  <a:pt x="78168" y="74625"/>
                </a:lnTo>
                <a:lnTo>
                  <a:pt x="81292" y="79400"/>
                </a:lnTo>
                <a:lnTo>
                  <a:pt x="84556" y="85178"/>
                </a:lnTo>
                <a:lnTo>
                  <a:pt x="87795" y="91313"/>
                </a:lnTo>
                <a:lnTo>
                  <a:pt x="96253" y="84772"/>
                </a:lnTo>
                <a:close/>
              </a:path>
              <a:path w="583564" h="95885">
                <a:moveTo>
                  <a:pt x="193814" y="8940"/>
                </a:moveTo>
                <a:lnTo>
                  <a:pt x="154393" y="8940"/>
                </a:lnTo>
                <a:lnTo>
                  <a:pt x="154393" y="0"/>
                </a:lnTo>
                <a:lnTo>
                  <a:pt x="143332" y="0"/>
                </a:lnTo>
                <a:lnTo>
                  <a:pt x="143332" y="8940"/>
                </a:lnTo>
                <a:lnTo>
                  <a:pt x="104203" y="8940"/>
                </a:lnTo>
                <a:lnTo>
                  <a:pt x="104203" y="31978"/>
                </a:lnTo>
                <a:lnTo>
                  <a:pt x="114566" y="31978"/>
                </a:lnTo>
                <a:lnTo>
                  <a:pt x="114566" y="18897"/>
                </a:lnTo>
                <a:lnTo>
                  <a:pt x="183464" y="18897"/>
                </a:lnTo>
                <a:lnTo>
                  <a:pt x="183464" y="31978"/>
                </a:lnTo>
                <a:lnTo>
                  <a:pt x="193814" y="31978"/>
                </a:lnTo>
                <a:lnTo>
                  <a:pt x="193814" y="18897"/>
                </a:lnTo>
                <a:lnTo>
                  <a:pt x="193814" y="8940"/>
                </a:lnTo>
                <a:close/>
              </a:path>
              <a:path w="583564" h="95885">
                <a:moveTo>
                  <a:pt x="197040" y="82067"/>
                </a:moveTo>
                <a:lnTo>
                  <a:pt x="157010" y="82067"/>
                </a:lnTo>
                <a:lnTo>
                  <a:pt x="154101" y="81661"/>
                </a:lnTo>
                <a:lnTo>
                  <a:pt x="154101" y="79349"/>
                </a:lnTo>
                <a:lnTo>
                  <a:pt x="154101" y="63360"/>
                </a:lnTo>
                <a:lnTo>
                  <a:pt x="185280" y="63360"/>
                </a:lnTo>
                <a:lnTo>
                  <a:pt x="185280" y="53403"/>
                </a:lnTo>
                <a:lnTo>
                  <a:pt x="154101" y="53403"/>
                </a:lnTo>
                <a:lnTo>
                  <a:pt x="154101" y="38823"/>
                </a:lnTo>
                <a:lnTo>
                  <a:pt x="179844" y="38823"/>
                </a:lnTo>
                <a:lnTo>
                  <a:pt x="179844" y="28765"/>
                </a:lnTo>
                <a:lnTo>
                  <a:pt x="118186" y="28765"/>
                </a:lnTo>
                <a:lnTo>
                  <a:pt x="118186" y="38823"/>
                </a:lnTo>
                <a:lnTo>
                  <a:pt x="143738" y="38823"/>
                </a:lnTo>
                <a:lnTo>
                  <a:pt x="143738" y="79349"/>
                </a:lnTo>
                <a:lnTo>
                  <a:pt x="137502" y="77127"/>
                </a:lnTo>
                <a:lnTo>
                  <a:pt x="133769" y="74422"/>
                </a:lnTo>
                <a:lnTo>
                  <a:pt x="132372" y="73406"/>
                </a:lnTo>
                <a:lnTo>
                  <a:pt x="125831" y="64566"/>
                </a:lnTo>
                <a:lnTo>
                  <a:pt x="127546" y="59232"/>
                </a:lnTo>
                <a:lnTo>
                  <a:pt x="128955" y="54508"/>
                </a:lnTo>
                <a:lnTo>
                  <a:pt x="129959" y="46062"/>
                </a:lnTo>
                <a:lnTo>
                  <a:pt x="119291" y="44450"/>
                </a:lnTo>
                <a:lnTo>
                  <a:pt x="117081" y="56743"/>
                </a:lnTo>
                <a:lnTo>
                  <a:pt x="113068" y="67970"/>
                </a:lnTo>
                <a:lnTo>
                  <a:pt x="107569" y="77533"/>
                </a:lnTo>
                <a:lnTo>
                  <a:pt x="100888" y="84785"/>
                </a:lnTo>
                <a:lnTo>
                  <a:pt x="107327" y="94234"/>
                </a:lnTo>
                <a:lnTo>
                  <a:pt x="114871" y="87998"/>
                </a:lnTo>
                <a:lnTo>
                  <a:pt x="118795" y="80556"/>
                </a:lnTo>
                <a:lnTo>
                  <a:pt x="121818" y="74422"/>
                </a:lnTo>
                <a:lnTo>
                  <a:pt x="130873" y="83693"/>
                </a:lnTo>
                <a:lnTo>
                  <a:pt x="139750" y="89103"/>
                </a:lnTo>
                <a:lnTo>
                  <a:pt x="148297" y="91617"/>
                </a:lnTo>
                <a:lnTo>
                  <a:pt x="156413" y="92227"/>
                </a:lnTo>
                <a:lnTo>
                  <a:pt x="194932" y="92227"/>
                </a:lnTo>
                <a:lnTo>
                  <a:pt x="197040" y="82067"/>
                </a:lnTo>
                <a:close/>
              </a:path>
              <a:path w="583564" h="95885">
                <a:moveTo>
                  <a:pt x="294005" y="47269"/>
                </a:moveTo>
                <a:lnTo>
                  <a:pt x="271983" y="11010"/>
                </a:lnTo>
                <a:lnTo>
                  <a:pt x="252272" y="7442"/>
                </a:lnTo>
                <a:lnTo>
                  <a:pt x="244030" y="8839"/>
                </a:lnTo>
                <a:lnTo>
                  <a:pt x="244030" y="18605"/>
                </a:lnTo>
                <a:lnTo>
                  <a:pt x="242925" y="29921"/>
                </a:lnTo>
                <a:lnTo>
                  <a:pt x="228841" y="69392"/>
                </a:lnTo>
                <a:lnTo>
                  <a:pt x="218478" y="69392"/>
                </a:lnTo>
                <a:lnTo>
                  <a:pt x="216369" y="58724"/>
                </a:lnTo>
                <a:lnTo>
                  <a:pt x="216408" y="52603"/>
                </a:lnTo>
                <a:lnTo>
                  <a:pt x="218135" y="41008"/>
                </a:lnTo>
                <a:lnTo>
                  <a:pt x="223405" y="30772"/>
                </a:lnTo>
                <a:lnTo>
                  <a:pt x="232067" y="23037"/>
                </a:lnTo>
                <a:lnTo>
                  <a:pt x="244030" y="18605"/>
                </a:lnTo>
                <a:lnTo>
                  <a:pt x="244030" y="8839"/>
                </a:lnTo>
                <a:lnTo>
                  <a:pt x="234061" y="10528"/>
                </a:lnTo>
                <a:lnTo>
                  <a:pt x="219189" y="19431"/>
                </a:lnTo>
                <a:lnTo>
                  <a:pt x="209181" y="33629"/>
                </a:lnTo>
                <a:lnTo>
                  <a:pt x="205511" y="52603"/>
                </a:lnTo>
                <a:lnTo>
                  <a:pt x="206844" y="63652"/>
                </a:lnTo>
                <a:lnTo>
                  <a:pt x="210680" y="72847"/>
                </a:lnTo>
                <a:lnTo>
                  <a:pt x="216700" y="79133"/>
                </a:lnTo>
                <a:lnTo>
                  <a:pt x="224612" y="81457"/>
                </a:lnTo>
                <a:lnTo>
                  <a:pt x="234772" y="77863"/>
                </a:lnTo>
                <a:lnTo>
                  <a:pt x="241554" y="69392"/>
                </a:lnTo>
                <a:lnTo>
                  <a:pt x="243827" y="66560"/>
                </a:lnTo>
                <a:lnTo>
                  <a:pt x="250875" y="46888"/>
                </a:lnTo>
                <a:lnTo>
                  <a:pt x="254914" y="18605"/>
                </a:lnTo>
                <a:lnTo>
                  <a:pt x="254990" y="18097"/>
                </a:lnTo>
                <a:lnTo>
                  <a:pt x="268732" y="21513"/>
                </a:lnTo>
                <a:lnTo>
                  <a:pt x="277012" y="28765"/>
                </a:lnTo>
                <a:lnTo>
                  <a:pt x="281063" y="37909"/>
                </a:lnTo>
                <a:lnTo>
                  <a:pt x="282130" y="46888"/>
                </a:lnTo>
                <a:lnTo>
                  <a:pt x="282067" y="47269"/>
                </a:lnTo>
                <a:lnTo>
                  <a:pt x="278460" y="63131"/>
                </a:lnTo>
                <a:lnTo>
                  <a:pt x="269595" y="72491"/>
                </a:lnTo>
                <a:lnTo>
                  <a:pt x="258711" y="76987"/>
                </a:lnTo>
                <a:lnTo>
                  <a:pt x="249059" y="78549"/>
                </a:lnTo>
                <a:lnTo>
                  <a:pt x="252780" y="89408"/>
                </a:lnTo>
                <a:lnTo>
                  <a:pt x="262229" y="87871"/>
                </a:lnTo>
                <a:lnTo>
                  <a:pt x="276059" y="82334"/>
                </a:lnTo>
                <a:lnTo>
                  <a:pt x="288556" y="69799"/>
                </a:lnTo>
                <a:lnTo>
                  <a:pt x="294005" y="47269"/>
                </a:lnTo>
                <a:close/>
              </a:path>
              <a:path w="583564" h="95885">
                <a:moveTo>
                  <a:pt x="341388" y="54800"/>
                </a:moveTo>
                <a:lnTo>
                  <a:pt x="330225" y="53987"/>
                </a:lnTo>
                <a:lnTo>
                  <a:pt x="328536" y="67500"/>
                </a:lnTo>
                <a:lnTo>
                  <a:pt x="323303" y="76149"/>
                </a:lnTo>
                <a:lnTo>
                  <a:pt x="314490" y="81521"/>
                </a:lnTo>
                <a:lnTo>
                  <a:pt x="302056" y="85166"/>
                </a:lnTo>
                <a:lnTo>
                  <a:pt x="306882" y="95326"/>
                </a:lnTo>
                <a:lnTo>
                  <a:pt x="322249" y="89420"/>
                </a:lnTo>
                <a:lnTo>
                  <a:pt x="332574" y="81711"/>
                </a:lnTo>
                <a:lnTo>
                  <a:pt x="338670" y="70675"/>
                </a:lnTo>
                <a:lnTo>
                  <a:pt x="341388" y="54800"/>
                </a:lnTo>
                <a:close/>
              </a:path>
              <a:path w="583564" h="95885">
                <a:moveTo>
                  <a:pt x="395490" y="40817"/>
                </a:moveTo>
                <a:lnTo>
                  <a:pt x="305574" y="40817"/>
                </a:lnTo>
                <a:lnTo>
                  <a:pt x="305574" y="60528"/>
                </a:lnTo>
                <a:lnTo>
                  <a:pt x="316242" y="60528"/>
                </a:lnTo>
                <a:lnTo>
                  <a:pt x="316242" y="49872"/>
                </a:lnTo>
                <a:lnTo>
                  <a:pt x="384733" y="49872"/>
                </a:lnTo>
                <a:lnTo>
                  <a:pt x="384733" y="60528"/>
                </a:lnTo>
                <a:lnTo>
                  <a:pt x="395490" y="60528"/>
                </a:lnTo>
                <a:lnTo>
                  <a:pt x="395490" y="49872"/>
                </a:lnTo>
                <a:lnTo>
                  <a:pt x="395490" y="40817"/>
                </a:lnTo>
                <a:close/>
              </a:path>
              <a:path w="583564" h="95885">
                <a:moveTo>
                  <a:pt x="398208" y="8026"/>
                </a:moveTo>
                <a:lnTo>
                  <a:pt x="356069" y="8026"/>
                </a:lnTo>
                <a:lnTo>
                  <a:pt x="356069" y="495"/>
                </a:lnTo>
                <a:lnTo>
                  <a:pt x="345414" y="495"/>
                </a:lnTo>
                <a:lnTo>
                  <a:pt x="345414" y="8026"/>
                </a:lnTo>
                <a:lnTo>
                  <a:pt x="303161" y="8026"/>
                </a:lnTo>
                <a:lnTo>
                  <a:pt x="303161" y="17983"/>
                </a:lnTo>
                <a:lnTo>
                  <a:pt x="345414" y="17983"/>
                </a:lnTo>
                <a:lnTo>
                  <a:pt x="345414" y="25527"/>
                </a:lnTo>
                <a:lnTo>
                  <a:pt x="308991" y="25527"/>
                </a:lnTo>
                <a:lnTo>
                  <a:pt x="308991" y="34480"/>
                </a:lnTo>
                <a:lnTo>
                  <a:pt x="392582" y="34480"/>
                </a:lnTo>
                <a:lnTo>
                  <a:pt x="392582" y="25527"/>
                </a:lnTo>
                <a:lnTo>
                  <a:pt x="356069" y="25527"/>
                </a:lnTo>
                <a:lnTo>
                  <a:pt x="356069" y="17983"/>
                </a:lnTo>
                <a:lnTo>
                  <a:pt x="398208" y="17983"/>
                </a:lnTo>
                <a:lnTo>
                  <a:pt x="398208" y="8026"/>
                </a:lnTo>
                <a:close/>
              </a:path>
              <a:path w="583564" h="95885">
                <a:moveTo>
                  <a:pt x="398411" y="72199"/>
                </a:moveTo>
                <a:lnTo>
                  <a:pt x="387845" y="69684"/>
                </a:lnTo>
                <a:lnTo>
                  <a:pt x="387642" y="71196"/>
                </a:lnTo>
                <a:lnTo>
                  <a:pt x="387045" y="78828"/>
                </a:lnTo>
                <a:lnTo>
                  <a:pt x="386143" y="82550"/>
                </a:lnTo>
                <a:lnTo>
                  <a:pt x="385038" y="83362"/>
                </a:lnTo>
                <a:lnTo>
                  <a:pt x="367639" y="83362"/>
                </a:lnTo>
                <a:lnTo>
                  <a:pt x="367538" y="54203"/>
                </a:lnTo>
                <a:lnTo>
                  <a:pt x="357174" y="54203"/>
                </a:lnTo>
                <a:lnTo>
                  <a:pt x="357174" y="92316"/>
                </a:lnTo>
                <a:lnTo>
                  <a:pt x="363308" y="93218"/>
                </a:lnTo>
                <a:lnTo>
                  <a:pt x="389153" y="93218"/>
                </a:lnTo>
                <a:lnTo>
                  <a:pt x="392976" y="92824"/>
                </a:lnTo>
                <a:lnTo>
                  <a:pt x="395795" y="87287"/>
                </a:lnTo>
                <a:lnTo>
                  <a:pt x="397103" y="84670"/>
                </a:lnTo>
                <a:lnTo>
                  <a:pt x="397243" y="83362"/>
                </a:lnTo>
                <a:lnTo>
                  <a:pt x="397751" y="78828"/>
                </a:lnTo>
                <a:lnTo>
                  <a:pt x="398411" y="72199"/>
                </a:lnTo>
                <a:close/>
              </a:path>
              <a:path w="583564" h="95885">
                <a:moveTo>
                  <a:pt x="436257" y="35293"/>
                </a:moveTo>
                <a:lnTo>
                  <a:pt x="429704" y="29768"/>
                </a:lnTo>
                <a:lnTo>
                  <a:pt x="427901" y="32588"/>
                </a:lnTo>
                <a:lnTo>
                  <a:pt x="425894" y="35902"/>
                </a:lnTo>
                <a:lnTo>
                  <a:pt x="422770" y="41224"/>
                </a:lnTo>
                <a:lnTo>
                  <a:pt x="423214" y="29768"/>
                </a:lnTo>
                <a:lnTo>
                  <a:pt x="423354" y="28244"/>
                </a:lnTo>
                <a:lnTo>
                  <a:pt x="424256" y="19697"/>
                </a:lnTo>
                <a:lnTo>
                  <a:pt x="425500" y="12306"/>
                </a:lnTo>
                <a:lnTo>
                  <a:pt x="426593" y="7137"/>
                </a:lnTo>
                <a:lnTo>
                  <a:pt x="414921" y="5930"/>
                </a:lnTo>
                <a:lnTo>
                  <a:pt x="411708" y="50888"/>
                </a:lnTo>
                <a:lnTo>
                  <a:pt x="412711" y="59131"/>
                </a:lnTo>
                <a:lnTo>
                  <a:pt x="413219" y="63055"/>
                </a:lnTo>
                <a:lnTo>
                  <a:pt x="423773" y="62458"/>
                </a:lnTo>
                <a:lnTo>
                  <a:pt x="423875" y="59131"/>
                </a:lnTo>
                <a:lnTo>
                  <a:pt x="424078" y="56324"/>
                </a:lnTo>
                <a:lnTo>
                  <a:pt x="426999" y="50380"/>
                </a:lnTo>
                <a:lnTo>
                  <a:pt x="430415" y="43548"/>
                </a:lnTo>
                <a:lnTo>
                  <a:pt x="431850" y="41224"/>
                </a:lnTo>
                <a:lnTo>
                  <a:pt x="433235" y="39014"/>
                </a:lnTo>
                <a:lnTo>
                  <a:pt x="436257" y="35293"/>
                </a:lnTo>
                <a:close/>
              </a:path>
              <a:path w="583564" h="95885">
                <a:moveTo>
                  <a:pt x="474408" y="41224"/>
                </a:moveTo>
                <a:lnTo>
                  <a:pt x="474294" y="29184"/>
                </a:lnTo>
                <a:lnTo>
                  <a:pt x="473849" y="18846"/>
                </a:lnTo>
                <a:lnTo>
                  <a:pt x="473062" y="6438"/>
                </a:lnTo>
                <a:lnTo>
                  <a:pt x="460984" y="6438"/>
                </a:lnTo>
                <a:lnTo>
                  <a:pt x="461416" y="12306"/>
                </a:lnTo>
                <a:lnTo>
                  <a:pt x="461899" y="19697"/>
                </a:lnTo>
                <a:lnTo>
                  <a:pt x="462292" y="28244"/>
                </a:lnTo>
                <a:lnTo>
                  <a:pt x="462394" y="41224"/>
                </a:lnTo>
                <a:lnTo>
                  <a:pt x="461911" y="52908"/>
                </a:lnTo>
                <a:lnTo>
                  <a:pt x="458050" y="65112"/>
                </a:lnTo>
                <a:lnTo>
                  <a:pt x="447675" y="75184"/>
                </a:lnTo>
                <a:lnTo>
                  <a:pt x="427596" y="82880"/>
                </a:lnTo>
                <a:lnTo>
                  <a:pt x="436257" y="91414"/>
                </a:lnTo>
                <a:lnTo>
                  <a:pt x="457250" y="82880"/>
                </a:lnTo>
                <a:lnTo>
                  <a:pt x="468706" y="71297"/>
                </a:lnTo>
                <a:lnTo>
                  <a:pt x="473506" y="56959"/>
                </a:lnTo>
                <a:lnTo>
                  <a:pt x="474408" y="41224"/>
                </a:lnTo>
                <a:close/>
              </a:path>
              <a:path w="583564" h="95885">
                <a:moveTo>
                  <a:pt x="583196" y="40017"/>
                </a:moveTo>
                <a:lnTo>
                  <a:pt x="542163" y="40017"/>
                </a:lnTo>
                <a:lnTo>
                  <a:pt x="542163" y="22923"/>
                </a:lnTo>
                <a:lnTo>
                  <a:pt x="578866" y="22923"/>
                </a:lnTo>
                <a:lnTo>
                  <a:pt x="578866" y="12966"/>
                </a:lnTo>
                <a:lnTo>
                  <a:pt x="542163" y="12966"/>
                </a:lnTo>
                <a:lnTo>
                  <a:pt x="542163" y="292"/>
                </a:lnTo>
                <a:lnTo>
                  <a:pt x="531406" y="292"/>
                </a:lnTo>
                <a:lnTo>
                  <a:pt x="531406" y="12966"/>
                </a:lnTo>
                <a:lnTo>
                  <a:pt x="514007" y="12966"/>
                </a:lnTo>
                <a:lnTo>
                  <a:pt x="515315" y="9436"/>
                </a:lnTo>
                <a:lnTo>
                  <a:pt x="516712" y="3403"/>
                </a:lnTo>
                <a:lnTo>
                  <a:pt x="506361" y="1092"/>
                </a:lnTo>
                <a:lnTo>
                  <a:pt x="504164" y="8864"/>
                </a:lnTo>
                <a:lnTo>
                  <a:pt x="500849" y="16840"/>
                </a:lnTo>
                <a:lnTo>
                  <a:pt x="496049" y="24879"/>
                </a:lnTo>
                <a:lnTo>
                  <a:pt x="489458" y="32867"/>
                </a:lnTo>
                <a:lnTo>
                  <a:pt x="498716" y="38811"/>
                </a:lnTo>
                <a:lnTo>
                  <a:pt x="505256" y="31470"/>
                </a:lnTo>
                <a:lnTo>
                  <a:pt x="509778" y="22923"/>
                </a:lnTo>
                <a:lnTo>
                  <a:pt x="531406" y="22923"/>
                </a:lnTo>
                <a:lnTo>
                  <a:pt x="531406" y="40017"/>
                </a:lnTo>
                <a:lnTo>
                  <a:pt x="488061" y="40017"/>
                </a:lnTo>
                <a:lnTo>
                  <a:pt x="488061" y="49872"/>
                </a:lnTo>
                <a:lnTo>
                  <a:pt x="516216" y="49872"/>
                </a:lnTo>
                <a:lnTo>
                  <a:pt x="514985" y="61036"/>
                </a:lnTo>
                <a:lnTo>
                  <a:pt x="510489" y="71043"/>
                </a:lnTo>
                <a:lnTo>
                  <a:pt x="501484" y="79375"/>
                </a:lnTo>
                <a:lnTo>
                  <a:pt x="486752" y="85483"/>
                </a:lnTo>
                <a:lnTo>
                  <a:pt x="492480" y="95224"/>
                </a:lnTo>
                <a:lnTo>
                  <a:pt x="507415" y="88353"/>
                </a:lnTo>
                <a:lnTo>
                  <a:pt x="518045" y="78473"/>
                </a:lnTo>
                <a:lnTo>
                  <a:pt x="524408" y="65633"/>
                </a:lnTo>
                <a:lnTo>
                  <a:pt x="526580" y="49872"/>
                </a:lnTo>
                <a:lnTo>
                  <a:pt x="543267" y="49872"/>
                </a:lnTo>
                <a:lnTo>
                  <a:pt x="543267" y="87287"/>
                </a:lnTo>
                <a:lnTo>
                  <a:pt x="544169" y="93027"/>
                </a:lnTo>
                <a:lnTo>
                  <a:pt x="578980" y="93027"/>
                </a:lnTo>
                <a:lnTo>
                  <a:pt x="582193" y="88887"/>
                </a:lnTo>
                <a:lnTo>
                  <a:pt x="583196" y="70993"/>
                </a:lnTo>
                <a:lnTo>
                  <a:pt x="573239" y="69380"/>
                </a:lnTo>
                <a:lnTo>
                  <a:pt x="572236" y="82448"/>
                </a:lnTo>
                <a:lnTo>
                  <a:pt x="571525" y="82969"/>
                </a:lnTo>
                <a:lnTo>
                  <a:pt x="553631" y="82969"/>
                </a:lnTo>
                <a:lnTo>
                  <a:pt x="553631" y="49872"/>
                </a:lnTo>
                <a:lnTo>
                  <a:pt x="583196" y="49872"/>
                </a:lnTo>
                <a:lnTo>
                  <a:pt x="583196" y="40017"/>
                </a:lnTo>
                <a:close/>
              </a:path>
            </a:pathLst>
          </a:custGeom>
          <a:solidFill>
            <a:srgbClr val="231F1F"/>
          </a:solidFill>
        </p:spPr>
        <p:txBody>
          <a:bodyPr wrap="square" lIns="0" tIns="0" rIns="0" bIns="0" rtlCol="0"/>
          <a:lstStyle/>
          <a:p>
            <a:endParaRPr/>
          </a:p>
        </p:txBody>
      </p:sp>
      <p:pic>
        <p:nvPicPr>
          <p:cNvPr id="63" name="object 63"/>
          <p:cNvPicPr/>
          <p:nvPr/>
        </p:nvPicPr>
        <p:blipFill>
          <a:blip r:embed="rId19" cstate="print"/>
          <a:stretch>
            <a:fillRect/>
          </a:stretch>
        </p:blipFill>
        <p:spPr>
          <a:xfrm>
            <a:off x="4721974" y="5319928"/>
            <a:ext cx="801852" cy="206019"/>
          </a:xfrm>
          <a:prstGeom prst="rect">
            <a:avLst/>
          </a:prstGeom>
        </p:spPr>
      </p:pic>
      <p:pic>
        <p:nvPicPr>
          <p:cNvPr id="64" name="object 64"/>
          <p:cNvPicPr/>
          <p:nvPr/>
        </p:nvPicPr>
        <p:blipFill>
          <a:blip r:embed="rId20" cstate="print"/>
          <a:stretch>
            <a:fillRect/>
          </a:stretch>
        </p:blipFill>
        <p:spPr>
          <a:xfrm>
            <a:off x="4873269" y="5939815"/>
            <a:ext cx="498068" cy="95046"/>
          </a:xfrm>
          <a:prstGeom prst="rect">
            <a:avLst/>
          </a:prstGeom>
        </p:spPr>
      </p:pic>
      <p:sp>
        <p:nvSpPr>
          <p:cNvPr id="65" name="object 65"/>
          <p:cNvSpPr/>
          <p:nvPr/>
        </p:nvSpPr>
        <p:spPr>
          <a:xfrm>
            <a:off x="1051576" y="5675896"/>
            <a:ext cx="38735" cy="93980"/>
          </a:xfrm>
          <a:custGeom>
            <a:avLst/>
            <a:gdLst/>
            <a:ahLst/>
            <a:cxnLst/>
            <a:rect l="l" t="t" r="r" b="b"/>
            <a:pathLst>
              <a:path w="38734" h="93979">
                <a:moveTo>
                  <a:pt x="38658" y="0"/>
                </a:moveTo>
                <a:lnTo>
                  <a:pt x="21196" y="0"/>
                </a:lnTo>
                <a:lnTo>
                  <a:pt x="0" y="14439"/>
                </a:lnTo>
                <a:lnTo>
                  <a:pt x="2438" y="32600"/>
                </a:lnTo>
                <a:lnTo>
                  <a:pt x="18986" y="21082"/>
                </a:lnTo>
                <a:lnTo>
                  <a:pt x="18986" y="93637"/>
                </a:lnTo>
                <a:lnTo>
                  <a:pt x="38658" y="93637"/>
                </a:lnTo>
                <a:lnTo>
                  <a:pt x="38658" y="0"/>
                </a:lnTo>
                <a:close/>
              </a:path>
            </a:pathLst>
          </a:custGeom>
          <a:solidFill>
            <a:srgbClr val="231F1F"/>
          </a:solidFill>
        </p:spPr>
        <p:txBody>
          <a:bodyPr wrap="square" lIns="0" tIns="0" rIns="0" bIns="0" rtlCol="0"/>
          <a:lstStyle/>
          <a:p>
            <a:endParaRPr/>
          </a:p>
        </p:txBody>
      </p:sp>
      <p:pic>
        <p:nvPicPr>
          <p:cNvPr id="87" name="object 87"/>
          <p:cNvPicPr/>
          <p:nvPr/>
        </p:nvPicPr>
        <p:blipFill>
          <a:blip r:embed="rId21" cstate="print"/>
          <a:stretch>
            <a:fillRect/>
          </a:stretch>
        </p:blipFill>
        <p:spPr>
          <a:xfrm>
            <a:off x="472004" y="445655"/>
            <a:ext cx="3061224" cy="148361"/>
          </a:xfrm>
          <a:prstGeom prst="rect">
            <a:avLst/>
          </a:prstGeom>
        </p:spPr>
      </p:pic>
      <p:sp>
        <p:nvSpPr>
          <p:cNvPr id="88" name="object 88"/>
          <p:cNvSpPr/>
          <p:nvPr/>
        </p:nvSpPr>
        <p:spPr>
          <a:xfrm>
            <a:off x="3643007" y="447331"/>
            <a:ext cx="451484" cy="144780"/>
          </a:xfrm>
          <a:custGeom>
            <a:avLst/>
            <a:gdLst/>
            <a:ahLst/>
            <a:cxnLst/>
            <a:rect l="l" t="t" r="r" b="b"/>
            <a:pathLst>
              <a:path w="451485" h="144779">
                <a:moveTo>
                  <a:pt x="145453" y="118503"/>
                </a:moveTo>
                <a:lnTo>
                  <a:pt x="86360" y="118503"/>
                </a:lnTo>
                <a:lnTo>
                  <a:pt x="86360" y="92760"/>
                </a:lnTo>
                <a:lnTo>
                  <a:pt x="134937" y="92760"/>
                </a:lnTo>
                <a:lnTo>
                  <a:pt x="134937" y="71132"/>
                </a:lnTo>
                <a:lnTo>
                  <a:pt x="86360" y="71132"/>
                </a:lnTo>
                <a:lnTo>
                  <a:pt x="86360" y="48285"/>
                </a:lnTo>
                <a:lnTo>
                  <a:pt x="139204" y="48285"/>
                </a:lnTo>
                <a:lnTo>
                  <a:pt x="139204" y="26352"/>
                </a:lnTo>
                <a:lnTo>
                  <a:pt x="86360" y="26352"/>
                </a:lnTo>
                <a:lnTo>
                  <a:pt x="86360" y="469"/>
                </a:lnTo>
                <a:lnTo>
                  <a:pt x="62445" y="469"/>
                </a:lnTo>
                <a:lnTo>
                  <a:pt x="62445" y="26352"/>
                </a:lnTo>
                <a:lnTo>
                  <a:pt x="62445" y="48285"/>
                </a:lnTo>
                <a:lnTo>
                  <a:pt x="62445" y="71132"/>
                </a:lnTo>
                <a:lnTo>
                  <a:pt x="18884" y="71132"/>
                </a:lnTo>
                <a:lnTo>
                  <a:pt x="22085" y="67424"/>
                </a:lnTo>
                <a:lnTo>
                  <a:pt x="25742" y="62623"/>
                </a:lnTo>
                <a:lnTo>
                  <a:pt x="29768" y="56388"/>
                </a:lnTo>
                <a:lnTo>
                  <a:pt x="34112" y="48285"/>
                </a:lnTo>
                <a:lnTo>
                  <a:pt x="62445" y="48285"/>
                </a:lnTo>
                <a:lnTo>
                  <a:pt x="62445" y="26352"/>
                </a:lnTo>
                <a:lnTo>
                  <a:pt x="42951" y="26352"/>
                </a:lnTo>
                <a:lnTo>
                  <a:pt x="45694" y="18135"/>
                </a:lnTo>
                <a:lnTo>
                  <a:pt x="47371" y="10820"/>
                </a:lnTo>
                <a:lnTo>
                  <a:pt x="48895" y="4724"/>
                </a:lnTo>
                <a:lnTo>
                  <a:pt x="25425" y="1676"/>
                </a:lnTo>
                <a:lnTo>
                  <a:pt x="18948" y="23139"/>
                </a:lnTo>
                <a:lnTo>
                  <a:pt x="11963" y="38468"/>
                </a:lnTo>
                <a:lnTo>
                  <a:pt x="5359" y="48895"/>
                </a:lnTo>
                <a:lnTo>
                  <a:pt x="0" y="55600"/>
                </a:lnTo>
                <a:lnTo>
                  <a:pt x="16751" y="71132"/>
                </a:lnTo>
                <a:lnTo>
                  <a:pt x="12788" y="71132"/>
                </a:lnTo>
                <a:lnTo>
                  <a:pt x="12788" y="92760"/>
                </a:lnTo>
                <a:lnTo>
                  <a:pt x="62445" y="92760"/>
                </a:lnTo>
                <a:lnTo>
                  <a:pt x="62445" y="118503"/>
                </a:lnTo>
                <a:lnTo>
                  <a:pt x="1968" y="118503"/>
                </a:lnTo>
                <a:lnTo>
                  <a:pt x="1968" y="140436"/>
                </a:lnTo>
                <a:lnTo>
                  <a:pt x="145453" y="140436"/>
                </a:lnTo>
                <a:lnTo>
                  <a:pt x="145453" y="118503"/>
                </a:lnTo>
                <a:close/>
              </a:path>
              <a:path w="451485" h="144779">
                <a:moveTo>
                  <a:pt x="297561" y="37782"/>
                </a:moveTo>
                <a:lnTo>
                  <a:pt x="265264" y="37782"/>
                </a:lnTo>
                <a:lnTo>
                  <a:pt x="265874" y="36258"/>
                </a:lnTo>
                <a:lnTo>
                  <a:pt x="267703" y="31534"/>
                </a:lnTo>
                <a:lnTo>
                  <a:pt x="268770" y="27266"/>
                </a:lnTo>
                <a:lnTo>
                  <a:pt x="290703" y="27266"/>
                </a:lnTo>
                <a:lnTo>
                  <a:pt x="290703" y="7924"/>
                </a:lnTo>
                <a:lnTo>
                  <a:pt x="244703" y="7924"/>
                </a:lnTo>
                <a:lnTo>
                  <a:pt x="244703" y="27266"/>
                </a:lnTo>
                <a:lnTo>
                  <a:pt x="243789" y="31229"/>
                </a:lnTo>
                <a:lnTo>
                  <a:pt x="243332" y="32753"/>
                </a:lnTo>
                <a:lnTo>
                  <a:pt x="241960" y="37782"/>
                </a:lnTo>
                <a:lnTo>
                  <a:pt x="229781" y="37782"/>
                </a:lnTo>
                <a:lnTo>
                  <a:pt x="229781" y="56972"/>
                </a:lnTo>
                <a:lnTo>
                  <a:pt x="229781" y="67017"/>
                </a:lnTo>
                <a:lnTo>
                  <a:pt x="229781" y="85458"/>
                </a:lnTo>
                <a:lnTo>
                  <a:pt x="229781" y="94284"/>
                </a:lnTo>
                <a:lnTo>
                  <a:pt x="201904" y="94284"/>
                </a:lnTo>
                <a:lnTo>
                  <a:pt x="202819" y="93078"/>
                </a:lnTo>
                <a:lnTo>
                  <a:pt x="204495" y="90944"/>
                </a:lnTo>
                <a:lnTo>
                  <a:pt x="207073" y="86525"/>
                </a:lnTo>
                <a:lnTo>
                  <a:pt x="207695" y="85458"/>
                </a:lnTo>
                <a:lnTo>
                  <a:pt x="229781" y="85458"/>
                </a:lnTo>
                <a:lnTo>
                  <a:pt x="229781" y="67017"/>
                </a:lnTo>
                <a:lnTo>
                  <a:pt x="216522" y="67017"/>
                </a:lnTo>
                <a:lnTo>
                  <a:pt x="217436" y="64884"/>
                </a:lnTo>
                <a:lnTo>
                  <a:pt x="217906" y="63639"/>
                </a:lnTo>
                <a:lnTo>
                  <a:pt x="218960" y="60325"/>
                </a:lnTo>
                <a:lnTo>
                  <a:pt x="199618" y="56972"/>
                </a:lnTo>
                <a:lnTo>
                  <a:pt x="229781" y="56972"/>
                </a:lnTo>
                <a:lnTo>
                  <a:pt x="229781" y="37782"/>
                </a:lnTo>
                <a:lnTo>
                  <a:pt x="209981" y="37782"/>
                </a:lnTo>
                <a:lnTo>
                  <a:pt x="208292" y="30619"/>
                </a:lnTo>
                <a:lnTo>
                  <a:pt x="208153" y="29857"/>
                </a:lnTo>
                <a:lnTo>
                  <a:pt x="207238" y="27266"/>
                </a:lnTo>
                <a:lnTo>
                  <a:pt x="244703" y="27266"/>
                </a:lnTo>
                <a:lnTo>
                  <a:pt x="244703" y="7924"/>
                </a:lnTo>
                <a:lnTo>
                  <a:pt x="237540" y="7924"/>
                </a:lnTo>
                <a:lnTo>
                  <a:pt x="237540" y="152"/>
                </a:lnTo>
                <a:lnTo>
                  <a:pt x="213931" y="152"/>
                </a:lnTo>
                <a:lnTo>
                  <a:pt x="213931" y="7924"/>
                </a:lnTo>
                <a:lnTo>
                  <a:pt x="198247" y="7924"/>
                </a:lnTo>
                <a:lnTo>
                  <a:pt x="198247" y="56972"/>
                </a:lnTo>
                <a:lnTo>
                  <a:pt x="195605" y="63677"/>
                </a:lnTo>
                <a:lnTo>
                  <a:pt x="192379" y="70154"/>
                </a:lnTo>
                <a:lnTo>
                  <a:pt x="188556" y="76212"/>
                </a:lnTo>
                <a:lnTo>
                  <a:pt x="184238" y="81495"/>
                </a:lnTo>
                <a:lnTo>
                  <a:pt x="184238" y="56972"/>
                </a:lnTo>
                <a:lnTo>
                  <a:pt x="198247" y="56972"/>
                </a:lnTo>
                <a:lnTo>
                  <a:pt x="198247" y="7924"/>
                </a:lnTo>
                <a:lnTo>
                  <a:pt x="161544" y="7924"/>
                </a:lnTo>
                <a:lnTo>
                  <a:pt x="161544" y="27266"/>
                </a:lnTo>
                <a:lnTo>
                  <a:pt x="183934" y="27266"/>
                </a:lnTo>
                <a:lnTo>
                  <a:pt x="185000" y="30314"/>
                </a:lnTo>
                <a:lnTo>
                  <a:pt x="186067" y="34734"/>
                </a:lnTo>
                <a:lnTo>
                  <a:pt x="186524" y="37782"/>
                </a:lnTo>
                <a:lnTo>
                  <a:pt x="162153" y="37782"/>
                </a:lnTo>
                <a:lnTo>
                  <a:pt x="162153" y="82867"/>
                </a:lnTo>
                <a:lnTo>
                  <a:pt x="161086" y="99860"/>
                </a:lnTo>
                <a:lnTo>
                  <a:pt x="158432" y="112382"/>
                </a:lnTo>
                <a:lnTo>
                  <a:pt x="155016" y="121424"/>
                </a:lnTo>
                <a:lnTo>
                  <a:pt x="151638" y="127952"/>
                </a:lnTo>
                <a:lnTo>
                  <a:pt x="170522" y="144703"/>
                </a:lnTo>
                <a:lnTo>
                  <a:pt x="177888" y="128244"/>
                </a:lnTo>
                <a:lnTo>
                  <a:pt x="181927" y="110477"/>
                </a:lnTo>
                <a:lnTo>
                  <a:pt x="183654" y="95275"/>
                </a:lnTo>
                <a:lnTo>
                  <a:pt x="184086" y="86525"/>
                </a:lnTo>
                <a:lnTo>
                  <a:pt x="194589" y="94589"/>
                </a:lnTo>
                <a:lnTo>
                  <a:pt x="194589" y="111658"/>
                </a:lnTo>
                <a:lnTo>
                  <a:pt x="229781" y="111658"/>
                </a:lnTo>
                <a:lnTo>
                  <a:pt x="229781" y="120942"/>
                </a:lnTo>
                <a:lnTo>
                  <a:pt x="181952" y="120942"/>
                </a:lnTo>
                <a:lnTo>
                  <a:pt x="181952" y="140893"/>
                </a:lnTo>
                <a:lnTo>
                  <a:pt x="297561" y="140893"/>
                </a:lnTo>
                <a:lnTo>
                  <a:pt x="297561" y="120942"/>
                </a:lnTo>
                <a:lnTo>
                  <a:pt x="251866" y="120942"/>
                </a:lnTo>
                <a:lnTo>
                  <a:pt x="251866" y="111658"/>
                </a:lnTo>
                <a:lnTo>
                  <a:pt x="286131" y="111658"/>
                </a:lnTo>
                <a:lnTo>
                  <a:pt x="286131" y="94284"/>
                </a:lnTo>
                <a:lnTo>
                  <a:pt x="251866" y="94284"/>
                </a:lnTo>
                <a:lnTo>
                  <a:pt x="251866" y="85458"/>
                </a:lnTo>
                <a:lnTo>
                  <a:pt x="291769" y="85458"/>
                </a:lnTo>
                <a:lnTo>
                  <a:pt x="291769" y="81495"/>
                </a:lnTo>
                <a:lnTo>
                  <a:pt x="291769" y="67017"/>
                </a:lnTo>
                <a:lnTo>
                  <a:pt x="251866" y="67017"/>
                </a:lnTo>
                <a:lnTo>
                  <a:pt x="251866" y="56972"/>
                </a:lnTo>
                <a:lnTo>
                  <a:pt x="297561" y="56972"/>
                </a:lnTo>
                <a:lnTo>
                  <a:pt x="297561" y="37782"/>
                </a:lnTo>
                <a:close/>
              </a:path>
              <a:path w="451485" h="144779">
                <a:moveTo>
                  <a:pt x="451015" y="42646"/>
                </a:moveTo>
                <a:lnTo>
                  <a:pt x="419950" y="42646"/>
                </a:lnTo>
                <a:lnTo>
                  <a:pt x="426173" y="36690"/>
                </a:lnTo>
                <a:lnTo>
                  <a:pt x="432600" y="29921"/>
                </a:lnTo>
                <a:lnTo>
                  <a:pt x="438251" y="23152"/>
                </a:lnTo>
                <a:lnTo>
                  <a:pt x="439623" y="21513"/>
                </a:lnTo>
                <a:lnTo>
                  <a:pt x="447675" y="10655"/>
                </a:lnTo>
                <a:lnTo>
                  <a:pt x="426046" y="0"/>
                </a:lnTo>
                <a:lnTo>
                  <a:pt x="420852" y="7429"/>
                </a:lnTo>
                <a:lnTo>
                  <a:pt x="416407" y="13296"/>
                </a:lnTo>
                <a:lnTo>
                  <a:pt x="412242" y="18300"/>
                </a:lnTo>
                <a:lnTo>
                  <a:pt x="407911" y="23152"/>
                </a:lnTo>
                <a:lnTo>
                  <a:pt x="407911" y="12192"/>
                </a:lnTo>
                <a:lnTo>
                  <a:pt x="399681" y="12192"/>
                </a:lnTo>
                <a:lnTo>
                  <a:pt x="399681" y="31686"/>
                </a:lnTo>
                <a:lnTo>
                  <a:pt x="395274" y="35788"/>
                </a:lnTo>
                <a:lnTo>
                  <a:pt x="392379" y="38392"/>
                </a:lnTo>
                <a:lnTo>
                  <a:pt x="386892" y="42646"/>
                </a:lnTo>
                <a:lnTo>
                  <a:pt x="378066" y="42646"/>
                </a:lnTo>
                <a:lnTo>
                  <a:pt x="378066" y="31686"/>
                </a:lnTo>
                <a:lnTo>
                  <a:pt x="399681" y="31686"/>
                </a:lnTo>
                <a:lnTo>
                  <a:pt x="399681" y="12192"/>
                </a:lnTo>
                <a:lnTo>
                  <a:pt x="378066" y="12192"/>
                </a:lnTo>
                <a:lnTo>
                  <a:pt x="378066" y="762"/>
                </a:lnTo>
                <a:lnTo>
                  <a:pt x="354761" y="762"/>
                </a:lnTo>
                <a:lnTo>
                  <a:pt x="354761" y="12192"/>
                </a:lnTo>
                <a:lnTo>
                  <a:pt x="317436" y="12192"/>
                </a:lnTo>
                <a:lnTo>
                  <a:pt x="317436" y="31686"/>
                </a:lnTo>
                <a:lnTo>
                  <a:pt x="354761" y="31686"/>
                </a:lnTo>
                <a:lnTo>
                  <a:pt x="354761" y="42646"/>
                </a:lnTo>
                <a:lnTo>
                  <a:pt x="306019" y="42646"/>
                </a:lnTo>
                <a:lnTo>
                  <a:pt x="306019" y="62903"/>
                </a:lnTo>
                <a:lnTo>
                  <a:pt x="354761" y="62903"/>
                </a:lnTo>
                <a:lnTo>
                  <a:pt x="346481" y="66954"/>
                </a:lnTo>
                <a:lnTo>
                  <a:pt x="336207" y="71424"/>
                </a:lnTo>
                <a:lnTo>
                  <a:pt x="322453" y="76428"/>
                </a:lnTo>
                <a:lnTo>
                  <a:pt x="303733" y="82092"/>
                </a:lnTo>
                <a:lnTo>
                  <a:pt x="314388" y="104330"/>
                </a:lnTo>
                <a:lnTo>
                  <a:pt x="324142" y="101130"/>
                </a:lnTo>
                <a:lnTo>
                  <a:pt x="332206" y="97942"/>
                </a:lnTo>
                <a:lnTo>
                  <a:pt x="332206" y="141960"/>
                </a:lnTo>
                <a:lnTo>
                  <a:pt x="436092" y="141960"/>
                </a:lnTo>
                <a:lnTo>
                  <a:pt x="436092" y="123990"/>
                </a:lnTo>
                <a:lnTo>
                  <a:pt x="436092" y="113626"/>
                </a:lnTo>
                <a:lnTo>
                  <a:pt x="436092" y="98094"/>
                </a:lnTo>
                <a:lnTo>
                  <a:pt x="436092" y="88950"/>
                </a:lnTo>
                <a:lnTo>
                  <a:pt x="436092" y="71742"/>
                </a:lnTo>
                <a:lnTo>
                  <a:pt x="413397" y="71742"/>
                </a:lnTo>
                <a:lnTo>
                  <a:pt x="413397" y="88950"/>
                </a:lnTo>
                <a:lnTo>
                  <a:pt x="413397" y="98094"/>
                </a:lnTo>
                <a:lnTo>
                  <a:pt x="413397" y="113626"/>
                </a:lnTo>
                <a:lnTo>
                  <a:pt x="413397" y="123990"/>
                </a:lnTo>
                <a:lnTo>
                  <a:pt x="355066" y="123990"/>
                </a:lnTo>
                <a:lnTo>
                  <a:pt x="355066" y="113626"/>
                </a:lnTo>
                <a:lnTo>
                  <a:pt x="413397" y="113626"/>
                </a:lnTo>
                <a:lnTo>
                  <a:pt x="413397" y="98094"/>
                </a:lnTo>
                <a:lnTo>
                  <a:pt x="355066" y="98094"/>
                </a:lnTo>
                <a:lnTo>
                  <a:pt x="355066" y="97942"/>
                </a:lnTo>
                <a:lnTo>
                  <a:pt x="355066" y="88950"/>
                </a:lnTo>
                <a:lnTo>
                  <a:pt x="413397" y="88950"/>
                </a:lnTo>
                <a:lnTo>
                  <a:pt x="413397" y="71742"/>
                </a:lnTo>
                <a:lnTo>
                  <a:pt x="382625" y="71742"/>
                </a:lnTo>
                <a:lnTo>
                  <a:pt x="387045" y="68846"/>
                </a:lnTo>
                <a:lnTo>
                  <a:pt x="390398" y="66560"/>
                </a:lnTo>
                <a:lnTo>
                  <a:pt x="395579" y="62903"/>
                </a:lnTo>
                <a:lnTo>
                  <a:pt x="451015" y="62903"/>
                </a:lnTo>
                <a:lnTo>
                  <a:pt x="451015" y="42646"/>
                </a:lnTo>
                <a:close/>
              </a:path>
            </a:pathLst>
          </a:custGeom>
          <a:solidFill>
            <a:srgbClr val="FFFFFF"/>
          </a:solidFill>
        </p:spPr>
        <p:txBody>
          <a:bodyPr wrap="square" lIns="0" tIns="0" rIns="0" bIns="0" rtlCol="0"/>
          <a:lstStyle/>
          <a:p>
            <a:endParaRPr/>
          </a:p>
        </p:txBody>
      </p:sp>
      <p:sp>
        <p:nvSpPr>
          <p:cNvPr id="89" name="object 89"/>
          <p:cNvSpPr/>
          <p:nvPr/>
        </p:nvSpPr>
        <p:spPr>
          <a:xfrm>
            <a:off x="4109186" y="446722"/>
            <a:ext cx="597535" cy="146685"/>
          </a:xfrm>
          <a:custGeom>
            <a:avLst/>
            <a:gdLst/>
            <a:ahLst/>
            <a:cxnLst/>
            <a:rect l="l" t="t" r="r" b="b"/>
            <a:pathLst>
              <a:path w="597535" h="146684">
                <a:moveTo>
                  <a:pt x="75857" y="1371"/>
                </a:moveTo>
                <a:lnTo>
                  <a:pt x="52857" y="1371"/>
                </a:lnTo>
                <a:lnTo>
                  <a:pt x="52857" y="19951"/>
                </a:lnTo>
                <a:lnTo>
                  <a:pt x="75857" y="19951"/>
                </a:lnTo>
                <a:lnTo>
                  <a:pt x="75857" y="1371"/>
                </a:lnTo>
                <a:close/>
              </a:path>
              <a:path w="597535" h="146684">
                <a:moveTo>
                  <a:pt x="129006" y="20510"/>
                </a:moveTo>
                <a:lnTo>
                  <a:pt x="106019" y="20510"/>
                </a:lnTo>
                <a:lnTo>
                  <a:pt x="106019" y="40830"/>
                </a:lnTo>
                <a:lnTo>
                  <a:pt x="106019" y="56070"/>
                </a:lnTo>
                <a:lnTo>
                  <a:pt x="75857" y="56070"/>
                </a:lnTo>
                <a:lnTo>
                  <a:pt x="75857" y="40830"/>
                </a:lnTo>
                <a:lnTo>
                  <a:pt x="106019" y="40830"/>
                </a:lnTo>
                <a:lnTo>
                  <a:pt x="106019" y="20510"/>
                </a:lnTo>
                <a:lnTo>
                  <a:pt x="52844" y="20510"/>
                </a:lnTo>
                <a:lnTo>
                  <a:pt x="52844" y="40830"/>
                </a:lnTo>
                <a:lnTo>
                  <a:pt x="52844" y="56070"/>
                </a:lnTo>
                <a:lnTo>
                  <a:pt x="22847" y="56070"/>
                </a:lnTo>
                <a:lnTo>
                  <a:pt x="22847" y="40830"/>
                </a:lnTo>
                <a:lnTo>
                  <a:pt x="52844" y="40830"/>
                </a:lnTo>
                <a:lnTo>
                  <a:pt x="52844" y="20510"/>
                </a:lnTo>
                <a:lnTo>
                  <a:pt x="0" y="20510"/>
                </a:lnTo>
                <a:lnTo>
                  <a:pt x="0" y="40830"/>
                </a:lnTo>
                <a:lnTo>
                  <a:pt x="0" y="56070"/>
                </a:lnTo>
                <a:lnTo>
                  <a:pt x="0" y="75120"/>
                </a:lnTo>
                <a:lnTo>
                  <a:pt x="0" y="91630"/>
                </a:lnTo>
                <a:lnTo>
                  <a:pt x="0" y="113220"/>
                </a:lnTo>
                <a:lnTo>
                  <a:pt x="52857" y="113220"/>
                </a:lnTo>
                <a:lnTo>
                  <a:pt x="52857" y="145770"/>
                </a:lnTo>
                <a:lnTo>
                  <a:pt x="75857" y="145770"/>
                </a:lnTo>
                <a:lnTo>
                  <a:pt x="75857" y="113220"/>
                </a:lnTo>
                <a:lnTo>
                  <a:pt x="129006" y="113220"/>
                </a:lnTo>
                <a:lnTo>
                  <a:pt x="129006" y="91694"/>
                </a:lnTo>
                <a:lnTo>
                  <a:pt x="129006" y="75399"/>
                </a:lnTo>
                <a:lnTo>
                  <a:pt x="106019" y="75399"/>
                </a:lnTo>
                <a:lnTo>
                  <a:pt x="106019" y="91630"/>
                </a:lnTo>
                <a:lnTo>
                  <a:pt x="75857" y="91630"/>
                </a:lnTo>
                <a:lnTo>
                  <a:pt x="75857" y="75399"/>
                </a:lnTo>
                <a:lnTo>
                  <a:pt x="52844" y="75399"/>
                </a:lnTo>
                <a:lnTo>
                  <a:pt x="52844" y="91630"/>
                </a:lnTo>
                <a:lnTo>
                  <a:pt x="22847" y="91630"/>
                </a:lnTo>
                <a:lnTo>
                  <a:pt x="22847" y="75120"/>
                </a:lnTo>
                <a:lnTo>
                  <a:pt x="129006" y="75120"/>
                </a:lnTo>
                <a:lnTo>
                  <a:pt x="129006" y="56502"/>
                </a:lnTo>
                <a:lnTo>
                  <a:pt x="129006" y="56070"/>
                </a:lnTo>
                <a:lnTo>
                  <a:pt x="129006" y="40830"/>
                </a:lnTo>
                <a:lnTo>
                  <a:pt x="129006" y="40513"/>
                </a:lnTo>
                <a:lnTo>
                  <a:pt x="129006" y="20510"/>
                </a:lnTo>
                <a:close/>
              </a:path>
              <a:path w="597535" h="146684">
                <a:moveTo>
                  <a:pt x="189115" y="26352"/>
                </a:moveTo>
                <a:lnTo>
                  <a:pt x="185039" y="21869"/>
                </a:lnTo>
                <a:lnTo>
                  <a:pt x="179438" y="16459"/>
                </a:lnTo>
                <a:lnTo>
                  <a:pt x="171538" y="9906"/>
                </a:lnTo>
                <a:lnTo>
                  <a:pt x="160629" y="1981"/>
                </a:lnTo>
                <a:lnTo>
                  <a:pt x="145707" y="19189"/>
                </a:lnTo>
                <a:lnTo>
                  <a:pt x="157530" y="28308"/>
                </a:lnTo>
                <a:lnTo>
                  <a:pt x="165366" y="35293"/>
                </a:lnTo>
                <a:lnTo>
                  <a:pt x="170268" y="40474"/>
                </a:lnTo>
                <a:lnTo>
                  <a:pt x="173278" y="44170"/>
                </a:lnTo>
                <a:lnTo>
                  <a:pt x="189115" y="26352"/>
                </a:lnTo>
                <a:close/>
              </a:path>
              <a:path w="597535" h="146684">
                <a:moveTo>
                  <a:pt x="291325" y="120332"/>
                </a:moveTo>
                <a:lnTo>
                  <a:pt x="209677" y="120332"/>
                </a:lnTo>
                <a:lnTo>
                  <a:pt x="200482" y="119595"/>
                </a:lnTo>
                <a:lnTo>
                  <a:pt x="192938" y="117119"/>
                </a:lnTo>
                <a:lnTo>
                  <a:pt x="186905" y="112560"/>
                </a:lnTo>
                <a:lnTo>
                  <a:pt x="182257" y="105549"/>
                </a:lnTo>
                <a:lnTo>
                  <a:pt x="182257" y="57873"/>
                </a:lnTo>
                <a:lnTo>
                  <a:pt x="145249" y="57873"/>
                </a:lnTo>
                <a:lnTo>
                  <a:pt x="145249" y="79057"/>
                </a:lnTo>
                <a:lnTo>
                  <a:pt x="160172" y="79057"/>
                </a:lnTo>
                <a:lnTo>
                  <a:pt x="160172" y="110426"/>
                </a:lnTo>
                <a:lnTo>
                  <a:pt x="155143" y="114236"/>
                </a:lnTo>
                <a:lnTo>
                  <a:pt x="153466" y="115150"/>
                </a:lnTo>
                <a:lnTo>
                  <a:pt x="142798" y="120484"/>
                </a:lnTo>
                <a:lnTo>
                  <a:pt x="151650" y="145618"/>
                </a:lnTo>
                <a:lnTo>
                  <a:pt x="154952" y="143217"/>
                </a:lnTo>
                <a:lnTo>
                  <a:pt x="160451" y="138874"/>
                </a:lnTo>
                <a:lnTo>
                  <a:pt x="166954" y="133108"/>
                </a:lnTo>
                <a:lnTo>
                  <a:pt x="173278" y="126415"/>
                </a:lnTo>
                <a:lnTo>
                  <a:pt x="177939" y="131216"/>
                </a:lnTo>
                <a:lnTo>
                  <a:pt x="185242" y="136398"/>
                </a:lnTo>
                <a:lnTo>
                  <a:pt x="196126" y="140563"/>
                </a:lnTo>
                <a:lnTo>
                  <a:pt x="211505" y="142265"/>
                </a:lnTo>
                <a:lnTo>
                  <a:pt x="287058" y="142265"/>
                </a:lnTo>
                <a:lnTo>
                  <a:pt x="290131" y="126415"/>
                </a:lnTo>
                <a:lnTo>
                  <a:pt x="291325" y="120332"/>
                </a:lnTo>
                <a:close/>
              </a:path>
              <a:path w="597535" h="146684">
                <a:moveTo>
                  <a:pt x="291934" y="96266"/>
                </a:moveTo>
                <a:lnTo>
                  <a:pt x="264490" y="60617"/>
                </a:lnTo>
                <a:lnTo>
                  <a:pt x="254457" y="5791"/>
                </a:lnTo>
                <a:lnTo>
                  <a:pt x="198869" y="5791"/>
                </a:lnTo>
                <a:lnTo>
                  <a:pt x="198869" y="28028"/>
                </a:lnTo>
                <a:lnTo>
                  <a:pt x="232829" y="28028"/>
                </a:lnTo>
                <a:lnTo>
                  <a:pt x="226441" y="47383"/>
                </a:lnTo>
                <a:lnTo>
                  <a:pt x="216369" y="66395"/>
                </a:lnTo>
                <a:lnTo>
                  <a:pt x="202539" y="83312"/>
                </a:lnTo>
                <a:lnTo>
                  <a:pt x="184848" y="96418"/>
                </a:lnTo>
                <a:lnTo>
                  <a:pt x="199783" y="116827"/>
                </a:lnTo>
                <a:lnTo>
                  <a:pt x="213169" y="105117"/>
                </a:lnTo>
                <a:lnTo>
                  <a:pt x="224840" y="91757"/>
                </a:lnTo>
                <a:lnTo>
                  <a:pt x="234492" y="76885"/>
                </a:lnTo>
                <a:lnTo>
                  <a:pt x="241808" y="60617"/>
                </a:lnTo>
                <a:lnTo>
                  <a:pt x="246075" y="74269"/>
                </a:lnTo>
                <a:lnTo>
                  <a:pt x="252768" y="88366"/>
                </a:lnTo>
                <a:lnTo>
                  <a:pt x="262674" y="102717"/>
                </a:lnTo>
                <a:lnTo>
                  <a:pt x="276542" y="117132"/>
                </a:lnTo>
                <a:lnTo>
                  <a:pt x="291934" y="96266"/>
                </a:lnTo>
                <a:close/>
              </a:path>
              <a:path w="597535" h="146684">
                <a:moveTo>
                  <a:pt x="434733" y="6858"/>
                </a:moveTo>
                <a:lnTo>
                  <a:pt x="411429" y="6858"/>
                </a:lnTo>
                <a:lnTo>
                  <a:pt x="411429" y="28181"/>
                </a:lnTo>
                <a:lnTo>
                  <a:pt x="411429" y="44627"/>
                </a:lnTo>
                <a:lnTo>
                  <a:pt x="411429" y="64744"/>
                </a:lnTo>
                <a:lnTo>
                  <a:pt x="411429" y="81191"/>
                </a:lnTo>
                <a:lnTo>
                  <a:pt x="381723" y="81191"/>
                </a:lnTo>
                <a:lnTo>
                  <a:pt x="381723" y="64744"/>
                </a:lnTo>
                <a:lnTo>
                  <a:pt x="411429" y="64744"/>
                </a:lnTo>
                <a:lnTo>
                  <a:pt x="411429" y="44627"/>
                </a:lnTo>
                <a:lnTo>
                  <a:pt x="381723" y="44627"/>
                </a:lnTo>
                <a:lnTo>
                  <a:pt x="381723" y="28181"/>
                </a:lnTo>
                <a:lnTo>
                  <a:pt x="411429" y="28181"/>
                </a:lnTo>
                <a:lnTo>
                  <a:pt x="411429" y="6858"/>
                </a:lnTo>
                <a:lnTo>
                  <a:pt x="360235" y="6858"/>
                </a:lnTo>
                <a:lnTo>
                  <a:pt x="360235" y="28181"/>
                </a:lnTo>
                <a:lnTo>
                  <a:pt x="360235" y="44627"/>
                </a:lnTo>
                <a:lnTo>
                  <a:pt x="360235" y="64744"/>
                </a:lnTo>
                <a:lnTo>
                  <a:pt x="360235" y="81191"/>
                </a:lnTo>
                <a:lnTo>
                  <a:pt x="332054" y="81191"/>
                </a:lnTo>
                <a:lnTo>
                  <a:pt x="332054" y="64744"/>
                </a:lnTo>
                <a:lnTo>
                  <a:pt x="360235" y="64744"/>
                </a:lnTo>
                <a:lnTo>
                  <a:pt x="360235" y="44627"/>
                </a:lnTo>
                <a:lnTo>
                  <a:pt x="332054" y="44627"/>
                </a:lnTo>
                <a:lnTo>
                  <a:pt x="332054" y="28181"/>
                </a:lnTo>
                <a:lnTo>
                  <a:pt x="360235" y="28181"/>
                </a:lnTo>
                <a:lnTo>
                  <a:pt x="360235" y="6858"/>
                </a:lnTo>
                <a:lnTo>
                  <a:pt x="309676" y="6858"/>
                </a:lnTo>
                <a:lnTo>
                  <a:pt x="309664" y="81191"/>
                </a:lnTo>
                <a:lnTo>
                  <a:pt x="309295" y="89547"/>
                </a:lnTo>
                <a:lnTo>
                  <a:pt x="307594" y="101066"/>
                </a:lnTo>
                <a:lnTo>
                  <a:pt x="303695" y="114541"/>
                </a:lnTo>
                <a:lnTo>
                  <a:pt x="296722" y="128854"/>
                </a:lnTo>
                <a:lnTo>
                  <a:pt x="316230" y="146075"/>
                </a:lnTo>
                <a:lnTo>
                  <a:pt x="322160" y="135953"/>
                </a:lnTo>
                <a:lnTo>
                  <a:pt x="326288" y="124866"/>
                </a:lnTo>
                <a:lnTo>
                  <a:pt x="328968" y="113271"/>
                </a:lnTo>
                <a:lnTo>
                  <a:pt x="330542" y="101600"/>
                </a:lnTo>
                <a:lnTo>
                  <a:pt x="360235" y="101600"/>
                </a:lnTo>
                <a:lnTo>
                  <a:pt x="360235" y="144551"/>
                </a:lnTo>
                <a:lnTo>
                  <a:pt x="381723" y="144551"/>
                </a:lnTo>
                <a:lnTo>
                  <a:pt x="381723" y="101600"/>
                </a:lnTo>
                <a:lnTo>
                  <a:pt x="411429" y="101600"/>
                </a:lnTo>
                <a:lnTo>
                  <a:pt x="411429" y="121856"/>
                </a:lnTo>
                <a:lnTo>
                  <a:pt x="410502" y="122466"/>
                </a:lnTo>
                <a:lnTo>
                  <a:pt x="392849" y="122466"/>
                </a:lnTo>
                <a:lnTo>
                  <a:pt x="396494" y="145923"/>
                </a:lnTo>
                <a:lnTo>
                  <a:pt x="413854" y="145923"/>
                </a:lnTo>
                <a:lnTo>
                  <a:pt x="421030" y="145465"/>
                </a:lnTo>
                <a:lnTo>
                  <a:pt x="427774" y="143268"/>
                </a:lnTo>
                <a:lnTo>
                  <a:pt x="432777" y="138087"/>
                </a:lnTo>
                <a:lnTo>
                  <a:pt x="434695" y="128854"/>
                </a:lnTo>
                <a:lnTo>
                  <a:pt x="434733" y="101600"/>
                </a:lnTo>
                <a:lnTo>
                  <a:pt x="434733" y="81191"/>
                </a:lnTo>
                <a:lnTo>
                  <a:pt x="434733" y="64744"/>
                </a:lnTo>
                <a:lnTo>
                  <a:pt x="434733" y="44627"/>
                </a:lnTo>
                <a:lnTo>
                  <a:pt x="434733" y="28181"/>
                </a:lnTo>
                <a:lnTo>
                  <a:pt x="434733" y="6858"/>
                </a:lnTo>
                <a:close/>
              </a:path>
              <a:path w="597535" h="146684">
                <a:moveTo>
                  <a:pt x="468172" y="92151"/>
                </a:moveTo>
                <a:lnTo>
                  <a:pt x="452488" y="90474"/>
                </a:lnTo>
                <a:lnTo>
                  <a:pt x="452247" y="96253"/>
                </a:lnTo>
                <a:lnTo>
                  <a:pt x="451548" y="106184"/>
                </a:lnTo>
                <a:lnTo>
                  <a:pt x="450011" y="117754"/>
                </a:lnTo>
                <a:lnTo>
                  <a:pt x="447306" y="128409"/>
                </a:lnTo>
                <a:lnTo>
                  <a:pt x="463461" y="138607"/>
                </a:lnTo>
                <a:lnTo>
                  <a:pt x="464718" y="133883"/>
                </a:lnTo>
                <a:lnTo>
                  <a:pt x="466204" y="125552"/>
                </a:lnTo>
                <a:lnTo>
                  <a:pt x="467487" y="112141"/>
                </a:lnTo>
                <a:lnTo>
                  <a:pt x="468172" y="92151"/>
                </a:lnTo>
                <a:close/>
              </a:path>
              <a:path w="597535" h="146684">
                <a:moveTo>
                  <a:pt x="597344" y="122313"/>
                </a:moveTo>
                <a:lnTo>
                  <a:pt x="593369" y="113474"/>
                </a:lnTo>
                <a:lnTo>
                  <a:pt x="587438" y="100228"/>
                </a:lnTo>
                <a:lnTo>
                  <a:pt x="586676" y="102819"/>
                </a:lnTo>
                <a:lnTo>
                  <a:pt x="584250" y="110121"/>
                </a:lnTo>
                <a:lnTo>
                  <a:pt x="582714" y="113474"/>
                </a:lnTo>
                <a:lnTo>
                  <a:pt x="580440" y="113474"/>
                </a:lnTo>
                <a:lnTo>
                  <a:pt x="572973" y="72504"/>
                </a:lnTo>
                <a:lnTo>
                  <a:pt x="594601" y="72504"/>
                </a:lnTo>
                <a:lnTo>
                  <a:pt x="594601" y="51485"/>
                </a:lnTo>
                <a:lnTo>
                  <a:pt x="571906" y="51485"/>
                </a:lnTo>
                <a:lnTo>
                  <a:pt x="571792" y="45389"/>
                </a:lnTo>
                <a:lnTo>
                  <a:pt x="571665" y="36106"/>
                </a:lnTo>
                <a:lnTo>
                  <a:pt x="571588" y="27724"/>
                </a:lnTo>
                <a:lnTo>
                  <a:pt x="571588" y="25742"/>
                </a:lnTo>
                <a:lnTo>
                  <a:pt x="581507" y="24523"/>
                </a:lnTo>
                <a:lnTo>
                  <a:pt x="588200" y="23152"/>
                </a:lnTo>
                <a:lnTo>
                  <a:pt x="593229" y="22237"/>
                </a:lnTo>
                <a:lnTo>
                  <a:pt x="584708" y="0"/>
                </a:lnTo>
                <a:lnTo>
                  <a:pt x="568756" y="3352"/>
                </a:lnTo>
                <a:lnTo>
                  <a:pt x="550887" y="5829"/>
                </a:lnTo>
                <a:lnTo>
                  <a:pt x="550887" y="51485"/>
                </a:lnTo>
                <a:lnTo>
                  <a:pt x="539000" y="51485"/>
                </a:lnTo>
                <a:lnTo>
                  <a:pt x="539000" y="28333"/>
                </a:lnTo>
                <a:lnTo>
                  <a:pt x="543725" y="28181"/>
                </a:lnTo>
                <a:lnTo>
                  <a:pt x="544182" y="28028"/>
                </a:lnTo>
                <a:lnTo>
                  <a:pt x="550735" y="27724"/>
                </a:lnTo>
                <a:lnTo>
                  <a:pt x="550672" y="43332"/>
                </a:lnTo>
                <a:lnTo>
                  <a:pt x="550799" y="48895"/>
                </a:lnTo>
                <a:lnTo>
                  <a:pt x="550887" y="51485"/>
                </a:lnTo>
                <a:lnTo>
                  <a:pt x="550887" y="5829"/>
                </a:lnTo>
                <a:lnTo>
                  <a:pt x="550633" y="5854"/>
                </a:lnTo>
                <a:lnTo>
                  <a:pt x="532701" y="7518"/>
                </a:lnTo>
                <a:lnTo>
                  <a:pt x="517372" y="8369"/>
                </a:lnTo>
                <a:lnTo>
                  <a:pt x="517372" y="74333"/>
                </a:lnTo>
                <a:lnTo>
                  <a:pt x="516509" y="71666"/>
                </a:lnTo>
                <a:lnTo>
                  <a:pt x="514464" y="65786"/>
                </a:lnTo>
                <a:lnTo>
                  <a:pt x="513626" y="63665"/>
                </a:lnTo>
                <a:lnTo>
                  <a:pt x="511352" y="57823"/>
                </a:lnTo>
                <a:lnTo>
                  <a:pt x="507326" y="48895"/>
                </a:lnTo>
                <a:lnTo>
                  <a:pt x="492696" y="54076"/>
                </a:lnTo>
                <a:lnTo>
                  <a:pt x="496049" y="62598"/>
                </a:lnTo>
                <a:lnTo>
                  <a:pt x="492696" y="62903"/>
                </a:lnTo>
                <a:lnTo>
                  <a:pt x="483108" y="63665"/>
                </a:lnTo>
                <a:lnTo>
                  <a:pt x="491363" y="53975"/>
                </a:lnTo>
                <a:lnTo>
                  <a:pt x="499300" y="43980"/>
                </a:lnTo>
                <a:lnTo>
                  <a:pt x="502818" y="39001"/>
                </a:lnTo>
                <a:lnTo>
                  <a:pt x="506641" y="33604"/>
                </a:lnTo>
                <a:lnTo>
                  <a:pt x="513105" y="22694"/>
                </a:lnTo>
                <a:lnTo>
                  <a:pt x="494068" y="15240"/>
                </a:lnTo>
                <a:lnTo>
                  <a:pt x="491299" y="21005"/>
                </a:lnTo>
                <a:lnTo>
                  <a:pt x="487946" y="27012"/>
                </a:lnTo>
                <a:lnTo>
                  <a:pt x="484225" y="33070"/>
                </a:lnTo>
                <a:lnTo>
                  <a:pt x="480364" y="39001"/>
                </a:lnTo>
                <a:lnTo>
                  <a:pt x="478078" y="36106"/>
                </a:lnTo>
                <a:lnTo>
                  <a:pt x="475030" y="32740"/>
                </a:lnTo>
                <a:lnTo>
                  <a:pt x="480771" y="24523"/>
                </a:lnTo>
                <a:lnTo>
                  <a:pt x="483704" y="20104"/>
                </a:lnTo>
                <a:lnTo>
                  <a:pt x="485152" y="17932"/>
                </a:lnTo>
                <a:lnTo>
                  <a:pt x="488772" y="12014"/>
                </a:lnTo>
                <a:lnTo>
                  <a:pt x="492086" y="6096"/>
                </a:lnTo>
                <a:lnTo>
                  <a:pt x="473354" y="152"/>
                </a:lnTo>
                <a:lnTo>
                  <a:pt x="469087" y="9296"/>
                </a:lnTo>
                <a:lnTo>
                  <a:pt x="468020" y="11125"/>
                </a:lnTo>
                <a:lnTo>
                  <a:pt x="462229" y="20104"/>
                </a:lnTo>
                <a:lnTo>
                  <a:pt x="461327" y="19189"/>
                </a:lnTo>
                <a:lnTo>
                  <a:pt x="460717" y="18732"/>
                </a:lnTo>
                <a:lnTo>
                  <a:pt x="458279" y="16751"/>
                </a:lnTo>
                <a:lnTo>
                  <a:pt x="447001" y="35636"/>
                </a:lnTo>
                <a:lnTo>
                  <a:pt x="450507" y="38633"/>
                </a:lnTo>
                <a:lnTo>
                  <a:pt x="455510" y="43332"/>
                </a:lnTo>
                <a:lnTo>
                  <a:pt x="461289" y="49530"/>
                </a:lnTo>
                <a:lnTo>
                  <a:pt x="467106" y="56972"/>
                </a:lnTo>
                <a:lnTo>
                  <a:pt x="464972" y="59702"/>
                </a:lnTo>
                <a:lnTo>
                  <a:pt x="462686" y="62445"/>
                </a:lnTo>
                <a:lnTo>
                  <a:pt x="460413" y="65036"/>
                </a:lnTo>
                <a:lnTo>
                  <a:pt x="455676" y="65189"/>
                </a:lnTo>
                <a:lnTo>
                  <a:pt x="448233" y="65189"/>
                </a:lnTo>
                <a:lnTo>
                  <a:pt x="449745" y="85445"/>
                </a:lnTo>
                <a:lnTo>
                  <a:pt x="464070" y="84543"/>
                </a:lnTo>
                <a:lnTo>
                  <a:pt x="472592" y="83769"/>
                </a:lnTo>
                <a:lnTo>
                  <a:pt x="472592" y="146075"/>
                </a:lnTo>
                <a:lnTo>
                  <a:pt x="492391" y="146075"/>
                </a:lnTo>
                <a:lnTo>
                  <a:pt x="492391" y="83769"/>
                </a:lnTo>
                <a:lnTo>
                  <a:pt x="492391" y="81648"/>
                </a:lnTo>
                <a:lnTo>
                  <a:pt x="497116" y="81038"/>
                </a:lnTo>
                <a:lnTo>
                  <a:pt x="498944" y="80733"/>
                </a:lnTo>
                <a:lnTo>
                  <a:pt x="501218" y="80429"/>
                </a:lnTo>
                <a:lnTo>
                  <a:pt x="502145" y="86677"/>
                </a:lnTo>
                <a:lnTo>
                  <a:pt x="517372" y="82105"/>
                </a:lnTo>
                <a:lnTo>
                  <a:pt x="517372" y="121856"/>
                </a:lnTo>
                <a:lnTo>
                  <a:pt x="515239" y="122161"/>
                </a:lnTo>
                <a:lnTo>
                  <a:pt x="514934" y="122161"/>
                </a:lnTo>
                <a:lnTo>
                  <a:pt x="514172" y="122313"/>
                </a:lnTo>
                <a:lnTo>
                  <a:pt x="513791" y="117754"/>
                </a:lnTo>
                <a:lnTo>
                  <a:pt x="513029" y="111086"/>
                </a:lnTo>
                <a:lnTo>
                  <a:pt x="511505" y="101371"/>
                </a:lnTo>
                <a:lnTo>
                  <a:pt x="509143" y="89560"/>
                </a:lnTo>
                <a:lnTo>
                  <a:pt x="495592" y="91998"/>
                </a:lnTo>
                <a:lnTo>
                  <a:pt x="497535" y="102819"/>
                </a:lnTo>
                <a:lnTo>
                  <a:pt x="498614" y="111086"/>
                </a:lnTo>
                <a:lnTo>
                  <a:pt x="498729" y="112141"/>
                </a:lnTo>
                <a:lnTo>
                  <a:pt x="499249" y="119214"/>
                </a:lnTo>
                <a:lnTo>
                  <a:pt x="499402" y="125666"/>
                </a:lnTo>
                <a:lnTo>
                  <a:pt x="508228" y="124294"/>
                </a:lnTo>
                <a:lnTo>
                  <a:pt x="511276" y="145008"/>
                </a:lnTo>
                <a:lnTo>
                  <a:pt x="520052" y="143421"/>
                </a:lnTo>
                <a:lnTo>
                  <a:pt x="532917" y="140627"/>
                </a:lnTo>
                <a:lnTo>
                  <a:pt x="545820" y="137553"/>
                </a:lnTo>
                <a:lnTo>
                  <a:pt x="554685" y="135102"/>
                </a:lnTo>
                <a:lnTo>
                  <a:pt x="554037" y="124294"/>
                </a:lnTo>
                <a:lnTo>
                  <a:pt x="553923" y="122313"/>
                </a:lnTo>
                <a:lnTo>
                  <a:pt x="553656" y="117894"/>
                </a:lnTo>
                <a:lnTo>
                  <a:pt x="553478" y="114846"/>
                </a:lnTo>
                <a:lnTo>
                  <a:pt x="549960" y="115608"/>
                </a:lnTo>
                <a:lnTo>
                  <a:pt x="546760" y="116522"/>
                </a:lnTo>
                <a:lnTo>
                  <a:pt x="539000" y="117894"/>
                </a:lnTo>
                <a:lnTo>
                  <a:pt x="539000" y="82105"/>
                </a:lnTo>
                <a:lnTo>
                  <a:pt x="539000" y="80429"/>
                </a:lnTo>
                <a:lnTo>
                  <a:pt x="539000" y="74333"/>
                </a:lnTo>
                <a:lnTo>
                  <a:pt x="539000" y="72504"/>
                </a:lnTo>
                <a:lnTo>
                  <a:pt x="551637" y="72504"/>
                </a:lnTo>
                <a:lnTo>
                  <a:pt x="556691" y="115608"/>
                </a:lnTo>
                <a:lnTo>
                  <a:pt x="571296" y="145923"/>
                </a:lnTo>
                <a:lnTo>
                  <a:pt x="578307" y="145923"/>
                </a:lnTo>
                <a:lnTo>
                  <a:pt x="585914" y="143738"/>
                </a:lnTo>
                <a:lnTo>
                  <a:pt x="591299" y="138125"/>
                </a:lnTo>
                <a:lnTo>
                  <a:pt x="594944" y="130505"/>
                </a:lnTo>
                <a:lnTo>
                  <a:pt x="597344" y="122313"/>
                </a:lnTo>
                <a:close/>
              </a:path>
            </a:pathLst>
          </a:custGeom>
          <a:solidFill>
            <a:srgbClr val="FFFFFF"/>
          </a:solidFill>
        </p:spPr>
        <p:txBody>
          <a:bodyPr wrap="square" lIns="0" tIns="0" rIns="0" bIns="0" rtlCol="0"/>
          <a:lstStyle/>
          <a:p>
            <a:endParaRPr/>
          </a:p>
        </p:txBody>
      </p:sp>
      <p:grpSp>
        <p:nvGrpSpPr>
          <p:cNvPr id="92" name="object 92"/>
          <p:cNvGrpSpPr/>
          <p:nvPr/>
        </p:nvGrpSpPr>
        <p:grpSpPr>
          <a:xfrm>
            <a:off x="4485513" y="1377567"/>
            <a:ext cx="2319020" cy="254635"/>
            <a:chOff x="4485513" y="1062812"/>
            <a:chExt cx="2319020" cy="254635"/>
          </a:xfrm>
        </p:grpSpPr>
        <p:sp>
          <p:nvSpPr>
            <p:cNvPr id="93" name="object 93"/>
            <p:cNvSpPr/>
            <p:nvPr/>
          </p:nvSpPr>
          <p:spPr>
            <a:xfrm>
              <a:off x="4485513" y="1062812"/>
              <a:ext cx="492125" cy="254635"/>
            </a:xfrm>
            <a:custGeom>
              <a:avLst/>
              <a:gdLst/>
              <a:ahLst/>
              <a:cxnLst/>
              <a:rect l="l" t="t" r="r" b="b"/>
              <a:pathLst>
                <a:path w="492125" h="254634">
                  <a:moveTo>
                    <a:pt x="419696" y="0"/>
                  </a:moveTo>
                  <a:lnTo>
                    <a:pt x="71996" y="0"/>
                  </a:lnTo>
                  <a:lnTo>
                    <a:pt x="44041" y="5680"/>
                  </a:lnTo>
                  <a:lnTo>
                    <a:pt x="21148" y="21148"/>
                  </a:lnTo>
                  <a:lnTo>
                    <a:pt x="5680" y="44041"/>
                  </a:lnTo>
                  <a:lnTo>
                    <a:pt x="0" y="71996"/>
                  </a:lnTo>
                  <a:lnTo>
                    <a:pt x="0" y="182194"/>
                  </a:lnTo>
                  <a:lnTo>
                    <a:pt x="5680" y="210149"/>
                  </a:lnTo>
                  <a:lnTo>
                    <a:pt x="21148" y="233041"/>
                  </a:lnTo>
                  <a:lnTo>
                    <a:pt x="44041" y="248509"/>
                  </a:lnTo>
                  <a:lnTo>
                    <a:pt x="71996" y="254190"/>
                  </a:lnTo>
                  <a:lnTo>
                    <a:pt x="419696" y="254190"/>
                  </a:lnTo>
                  <a:lnTo>
                    <a:pt x="447651" y="248509"/>
                  </a:lnTo>
                  <a:lnTo>
                    <a:pt x="470544" y="233041"/>
                  </a:lnTo>
                  <a:lnTo>
                    <a:pt x="486012" y="210149"/>
                  </a:lnTo>
                  <a:lnTo>
                    <a:pt x="491693" y="182194"/>
                  </a:lnTo>
                  <a:lnTo>
                    <a:pt x="491693" y="71996"/>
                  </a:lnTo>
                  <a:lnTo>
                    <a:pt x="486012" y="44041"/>
                  </a:lnTo>
                  <a:lnTo>
                    <a:pt x="470544" y="21148"/>
                  </a:lnTo>
                  <a:lnTo>
                    <a:pt x="447651" y="5680"/>
                  </a:lnTo>
                  <a:lnTo>
                    <a:pt x="419696" y="0"/>
                  </a:lnTo>
                  <a:close/>
                </a:path>
              </a:pathLst>
            </a:custGeom>
            <a:solidFill>
              <a:srgbClr val="F89079"/>
            </a:solidFill>
          </p:spPr>
          <p:txBody>
            <a:bodyPr wrap="square" lIns="0" tIns="0" rIns="0" bIns="0" rtlCol="0"/>
            <a:lstStyle/>
            <a:p>
              <a:endParaRPr/>
            </a:p>
          </p:txBody>
        </p:sp>
        <p:pic>
          <p:nvPicPr>
            <p:cNvPr id="94" name="object 94"/>
            <p:cNvPicPr/>
            <p:nvPr/>
          </p:nvPicPr>
          <p:blipFill>
            <a:blip r:embed="rId22" cstate="print"/>
            <a:stretch>
              <a:fillRect/>
            </a:stretch>
          </p:blipFill>
          <p:spPr>
            <a:xfrm>
              <a:off x="4584890" y="1133221"/>
              <a:ext cx="302983" cy="115290"/>
            </a:xfrm>
            <a:prstGeom prst="rect">
              <a:avLst/>
            </a:prstGeom>
          </p:spPr>
        </p:pic>
        <p:pic>
          <p:nvPicPr>
            <p:cNvPr id="95" name="object 95"/>
            <p:cNvPicPr/>
            <p:nvPr/>
          </p:nvPicPr>
          <p:blipFill>
            <a:blip r:embed="rId23" cstate="print"/>
            <a:stretch>
              <a:fillRect/>
            </a:stretch>
          </p:blipFill>
          <p:spPr>
            <a:xfrm>
              <a:off x="5010175" y="1101140"/>
              <a:ext cx="309613" cy="184835"/>
            </a:xfrm>
            <a:prstGeom prst="rect">
              <a:avLst/>
            </a:prstGeom>
          </p:spPr>
        </p:pic>
        <p:sp>
          <p:nvSpPr>
            <p:cNvPr id="96" name="object 96"/>
            <p:cNvSpPr/>
            <p:nvPr/>
          </p:nvSpPr>
          <p:spPr>
            <a:xfrm>
              <a:off x="5342788" y="1101127"/>
              <a:ext cx="1461770" cy="185420"/>
            </a:xfrm>
            <a:custGeom>
              <a:avLst/>
              <a:gdLst/>
              <a:ahLst/>
              <a:cxnLst/>
              <a:rect l="l" t="t" r="r" b="b"/>
              <a:pathLst>
                <a:path w="1461770" h="185419">
                  <a:moveTo>
                    <a:pt x="73672" y="82257"/>
                  </a:moveTo>
                  <a:lnTo>
                    <a:pt x="0" y="82257"/>
                  </a:lnTo>
                  <a:lnTo>
                    <a:pt x="0" y="115646"/>
                  </a:lnTo>
                  <a:lnTo>
                    <a:pt x="73672" y="115646"/>
                  </a:lnTo>
                  <a:lnTo>
                    <a:pt x="73672" y="82257"/>
                  </a:lnTo>
                  <a:close/>
                </a:path>
                <a:path w="1461770" h="185419">
                  <a:moveTo>
                    <a:pt x="232638" y="129133"/>
                  </a:moveTo>
                  <a:lnTo>
                    <a:pt x="228917" y="110566"/>
                  </a:lnTo>
                  <a:lnTo>
                    <a:pt x="219900" y="97802"/>
                  </a:lnTo>
                  <a:lnTo>
                    <a:pt x="208800" y="89598"/>
                  </a:lnTo>
                  <a:lnTo>
                    <a:pt x="198831" y="84696"/>
                  </a:lnTo>
                  <a:lnTo>
                    <a:pt x="205308" y="80518"/>
                  </a:lnTo>
                  <a:lnTo>
                    <a:pt x="212699" y="73748"/>
                  </a:lnTo>
                  <a:lnTo>
                    <a:pt x="218757" y="63677"/>
                  </a:lnTo>
                  <a:lnTo>
                    <a:pt x="221284" y="49542"/>
                  </a:lnTo>
                  <a:lnTo>
                    <a:pt x="216623" y="30060"/>
                  </a:lnTo>
                  <a:lnTo>
                    <a:pt x="203301" y="14338"/>
                  </a:lnTo>
                  <a:lnTo>
                    <a:pt x="182321" y="3835"/>
                  </a:lnTo>
                  <a:lnTo>
                    <a:pt x="154673" y="12"/>
                  </a:lnTo>
                  <a:lnTo>
                    <a:pt x="136613" y="1524"/>
                  </a:lnTo>
                  <a:lnTo>
                    <a:pt x="119405" y="5880"/>
                  </a:lnTo>
                  <a:lnTo>
                    <a:pt x="103428" y="12890"/>
                  </a:lnTo>
                  <a:lnTo>
                    <a:pt x="89077" y="22339"/>
                  </a:lnTo>
                  <a:lnTo>
                    <a:pt x="103962" y="54851"/>
                  </a:lnTo>
                  <a:lnTo>
                    <a:pt x="113385" y="46977"/>
                  </a:lnTo>
                  <a:lnTo>
                    <a:pt x="124714" y="40424"/>
                  </a:lnTo>
                  <a:lnTo>
                    <a:pt x="138023" y="35941"/>
                  </a:lnTo>
                  <a:lnTo>
                    <a:pt x="153416" y="34277"/>
                  </a:lnTo>
                  <a:lnTo>
                    <a:pt x="161226" y="35128"/>
                  </a:lnTo>
                  <a:lnTo>
                    <a:pt x="169557" y="38100"/>
                  </a:lnTo>
                  <a:lnTo>
                    <a:pt x="176187" y="43802"/>
                  </a:lnTo>
                  <a:lnTo>
                    <a:pt x="178892" y="52857"/>
                  </a:lnTo>
                  <a:lnTo>
                    <a:pt x="177317" y="59944"/>
                  </a:lnTo>
                  <a:lnTo>
                    <a:pt x="172237" y="66255"/>
                  </a:lnTo>
                  <a:lnTo>
                    <a:pt x="163042" y="70802"/>
                  </a:lnTo>
                  <a:lnTo>
                    <a:pt x="149136" y="72529"/>
                  </a:lnTo>
                  <a:lnTo>
                    <a:pt x="128689" y="72529"/>
                  </a:lnTo>
                  <a:lnTo>
                    <a:pt x="128689" y="103492"/>
                  </a:lnTo>
                  <a:lnTo>
                    <a:pt x="151892" y="103492"/>
                  </a:lnTo>
                  <a:lnTo>
                    <a:pt x="170192" y="105422"/>
                  </a:lnTo>
                  <a:lnTo>
                    <a:pt x="181914" y="110451"/>
                  </a:lnTo>
                  <a:lnTo>
                    <a:pt x="188150" y="117487"/>
                  </a:lnTo>
                  <a:lnTo>
                    <a:pt x="189992" y="125374"/>
                  </a:lnTo>
                  <a:lnTo>
                    <a:pt x="187325" y="135572"/>
                  </a:lnTo>
                  <a:lnTo>
                    <a:pt x="179451" y="143548"/>
                  </a:lnTo>
                  <a:lnTo>
                    <a:pt x="166573" y="148729"/>
                  </a:lnTo>
                  <a:lnTo>
                    <a:pt x="148869" y="150583"/>
                  </a:lnTo>
                  <a:lnTo>
                    <a:pt x="128206" y="148907"/>
                  </a:lnTo>
                  <a:lnTo>
                    <a:pt x="112344" y="144957"/>
                  </a:lnTo>
                  <a:lnTo>
                    <a:pt x="101104" y="140335"/>
                  </a:lnTo>
                  <a:lnTo>
                    <a:pt x="94373" y="136652"/>
                  </a:lnTo>
                  <a:lnTo>
                    <a:pt x="82270" y="170040"/>
                  </a:lnTo>
                  <a:lnTo>
                    <a:pt x="92240" y="174510"/>
                  </a:lnTo>
                  <a:lnTo>
                    <a:pt x="106476" y="179362"/>
                  </a:lnTo>
                  <a:lnTo>
                    <a:pt x="125260" y="183261"/>
                  </a:lnTo>
                  <a:lnTo>
                    <a:pt x="148869" y="184848"/>
                  </a:lnTo>
                  <a:lnTo>
                    <a:pt x="188036" y="179781"/>
                  </a:lnTo>
                  <a:lnTo>
                    <a:pt x="213931" y="166700"/>
                  </a:lnTo>
                  <a:lnTo>
                    <a:pt x="228231" y="148755"/>
                  </a:lnTo>
                  <a:lnTo>
                    <a:pt x="232638" y="129133"/>
                  </a:lnTo>
                  <a:close/>
                </a:path>
                <a:path w="1461770" h="185419">
                  <a:moveTo>
                    <a:pt x="395414" y="147040"/>
                  </a:moveTo>
                  <a:lnTo>
                    <a:pt x="327291" y="147040"/>
                  </a:lnTo>
                  <a:lnTo>
                    <a:pt x="354228" y="119646"/>
                  </a:lnTo>
                  <a:lnTo>
                    <a:pt x="372922" y="97269"/>
                  </a:lnTo>
                  <a:lnTo>
                    <a:pt x="383806" y="77177"/>
                  </a:lnTo>
                  <a:lnTo>
                    <a:pt x="387337" y="56603"/>
                  </a:lnTo>
                  <a:lnTo>
                    <a:pt x="381762" y="31902"/>
                  </a:lnTo>
                  <a:lnTo>
                    <a:pt x="366801" y="14211"/>
                  </a:lnTo>
                  <a:lnTo>
                    <a:pt x="345084" y="3568"/>
                  </a:lnTo>
                  <a:lnTo>
                    <a:pt x="319214" y="0"/>
                  </a:lnTo>
                  <a:lnTo>
                    <a:pt x="299199" y="1905"/>
                  </a:lnTo>
                  <a:lnTo>
                    <a:pt x="281178" y="7518"/>
                  </a:lnTo>
                  <a:lnTo>
                    <a:pt x="265137" y="16802"/>
                  </a:lnTo>
                  <a:lnTo>
                    <a:pt x="251104" y="29629"/>
                  </a:lnTo>
                  <a:lnTo>
                    <a:pt x="269760" y="64782"/>
                  </a:lnTo>
                  <a:lnTo>
                    <a:pt x="276174" y="56235"/>
                  </a:lnTo>
                  <a:lnTo>
                    <a:pt x="286194" y="46253"/>
                  </a:lnTo>
                  <a:lnTo>
                    <a:pt x="300240" y="37960"/>
                  </a:lnTo>
                  <a:lnTo>
                    <a:pt x="318719" y="34493"/>
                  </a:lnTo>
                  <a:lnTo>
                    <a:pt x="330542" y="36576"/>
                  </a:lnTo>
                  <a:lnTo>
                    <a:pt x="338607" y="41935"/>
                  </a:lnTo>
                  <a:lnTo>
                    <a:pt x="343230" y="49339"/>
                  </a:lnTo>
                  <a:lnTo>
                    <a:pt x="344703" y="57492"/>
                  </a:lnTo>
                  <a:lnTo>
                    <a:pt x="341680" y="70370"/>
                  </a:lnTo>
                  <a:lnTo>
                    <a:pt x="327787" y="91046"/>
                  </a:lnTo>
                  <a:lnTo>
                    <a:pt x="295732" y="125907"/>
                  </a:lnTo>
                  <a:lnTo>
                    <a:pt x="238226" y="181317"/>
                  </a:lnTo>
                  <a:lnTo>
                    <a:pt x="395414" y="181317"/>
                  </a:lnTo>
                  <a:lnTo>
                    <a:pt x="395414" y="147040"/>
                  </a:lnTo>
                  <a:close/>
                </a:path>
                <a:path w="1461770" h="185419">
                  <a:moveTo>
                    <a:pt x="558190" y="113652"/>
                  </a:moveTo>
                  <a:lnTo>
                    <a:pt x="533971" y="113652"/>
                  </a:lnTo>
                  <a:lnTo>
                    <a:pt x="533971" y="55283"/>
                  </a:lnTo>
                  <a:lnTo>
                    <a:pt x="533971" y="3543"/>
                  </a:lnTo>
                  <a:lnTo>
                    <a:pt x="492848" y="3543"/>
                  </a:lnTo>
                  <a:lnTo>
                    <a:pt x="491845" y="4838"/>
                  </a:lnTo>
                  <a:lnTo>
                    <a:pt x="491845" y="55283"/>
                  </a:lnTo>
                  <a:lnTo>
                    <a:pt x="491845" y="113652"/>
                  </a:lnTo>
                  <a:lnTo>
                    <a:pt x="447179" y="113652"/>
                  </a:lnTo>
                  <a:lnTo>
                    <a:pt x="491845" y="55283"/>
                  </a:lnTo>
                  <a:lnTo>
                    <a:pt x="491845" y="4838"/>
                  </a:lnTo>
                  <a:lnTo>
                    <a:pt x="405295" y="115862"/>
                  </a:lnTo>
                  <a:lnTo>
                    <a:pt x="405295" y="146596"/>
                  </a:lnTo>
                  <a:lnTo>
                    <a:pt x="491845" y="146596"/>
                  </a:lnTo>
                  <a:lnTo>
                    <a:pt x="491845" y="181317"/>
                  </a:lnTo>
                  <a:lnTo>
                    <a:pt x="533971" y="181317"/>
                  </a:lnTo>
                  <a:lnTo>
                    <a:pt x="533971" y="146596"/>
                  </a:lnTo>
                  <a:lnTo>
                    <a:pt x="558190" y="146596"/>
                  </a:lnTo>
                  <a:lnTo>
                    <a:pt x="558190" y="113652"/>
                  </a:lnTo>
                  <a:close/>
                </a:path>
                <a:path w="1461770" h="185419">
                  <a:moveTo>
                    <a:pt x="717956" y="82931"/>
                  </a:moveTo>
                  <a:lnTo>
                    <a:pt x="708660" y="37985"/>
                  </a:lnTo>
                  <a:lnTo>
                    <a:pt x="705421" y="34290"/>
                  </a:lnTo>
                  <a:lnTo>
                    <a:pt x="686752" y="13030"/>
                  </a:lnTo>
                  <a:lnTo>
                    <a:pt x="674547" y="7912"/>
                  </a:lnTo>
                  <a:lnTo>
                    <a:pt x="674547" y="62585"/>
                  </a:lnTo>
                  <a:lnTo>
                    <a:pt x="671715" y="74155"/>
                  </a:lnTo>
                  <a:lnTo>
                    <a:pt x="664260" y="82765"/>
                  </a:lnTo>
                  <a:lnTo>
                    <a:pt x="653681" y="88150"/>
                  </a:lnTo>
                  <a:lnTo>
                    <a:pt x="641489" y="90004"/>
                  </a:lnTo>
                  <a:lnTo>
                    <a:pt x="628980" y="87972"/>
                  </a:lnTo>
                  <a:lnTo>
                    <a:pt x="619163" y="82359"/>
                  </a:lnTo>
                  <a:lnTo>
                    <a:pt x="612749" y="73875"/>
                  </a:lnTo>
                  <a:lnTo>
                    <a:pt x="610463" y="63258"/>
                  </a:lnTo>
                  <a:lnTo>
                    <a:pt x="612800" y="51930"/>
                  </a:lnTo>
                  <a:lnTo>
                    <a:pt x="619315" y="42722"/>
                  </a:lnTo>
                  <a:lnTo>
                    <a:pt x="629297" y="36550"/>
                  </a:lnTo>
                  <a:lnTo>
                    <a:pt x="641997" y="34290"/>
                  </a:lnTo>
                  <a:lnTo>
                    <a:pt x="654418" y="36322"/>
                  </a:lnTo>
                  <a:lnTo>
                    <a:pt x="664794" y="42062"/>
                  </a:lnTo>
                  <a:lnTo>
                    <a:pt x="671906" y="50990"/>
                  </a:lnTo>
                  <a:lnTo>
                    <a:pt x="674547" y="62585"/>
                  </a:lnTo>
                  <a:lnTo>
                    <a:pt x="674547" y="7912"/>
                  </a:lnTo>
                  <a:lnTo>
                    <a:pt x="661200" y="2311"/>
                  </a:lnTo>
                  <a:lnTo>
                    <a:pt x="640994" y="12"/>
                  </a:lnTo>
                  <a:lnTo>
                    <a:pt x="611886" y="4864"/>
                  </a:lnTo>
                  <a:lnTo>
                    <a:pt x="588695" y="18237"/>
                  </a:lnTo>
                  <a:lnTo>
                    <a:pt x="573354" y="38354"/>
                  </a:lnTo>
                  <a:lnTo>
                    <a:pt x="567817" y="63474"/>
                  </a:lnTo>
                  <a:lnTo>
                    <a:pt x="573455" y="88620"/>
                  </a:lnTo>
                  <a:lnTo>
                    <a:pt x="588378" y="107061"/>
                  </a:lnTo>
                  <a:lnTo>
                    <a:pt x="609536" y="118427"/>
                  </a:lnTo>
                  <a:lnTo>
                    <a:pt x="633920" y="122288"/>
                  </a:lnTo>
                  <a:lnTo>
                    <a:pt x="646480" y="121348"/>
                  </a:lnTo>
                  <a:lnTo>
                    <a:pt x="656285" y="118922"/>
                  </a:lnTo>
                  <a:lnTo>
                    <a:pt x="664044" y="115570"/>
                  </a:lnTo>
                  <a:lnTo>
                    <a:pt x="670509" y="111899"/>
                  </a:lnTo>
                  <a:lnTo>
                    <a:pt x="666940" y="123177"/>
                  </a:lnTo>
                  <a:lnTo>
                    <a:pt x="658825" y="135902"/>
                  </a:lnTo>
                  <a:lnTo>
                    <a:pt x="643813" y="146304"/>
                  </a:lnTo>
                  <a:lnTo>
                    <a:pt x="619531" y="150596"/>
                  </a:lnTo>
                  <a:lnTo>
                    <a:pt x="615353" y="150520"/>
                  </a:lnTo>
                  <a:lnTo>
                    <a:pt x="608431" y="149910"/>
                  </a:lnTo>
                  <a:lnTo>
                    <a:pt x="599249" y="148272"/>
                  </a:lnTo>
                  <a:lnTo>
                    <a:pt x="588264" y="145059"/>
                  </a:lnTo>
                  <a:lnTo>
                    <a:pt x="588264" y="180441"/>
                  </a:lnTo>
                  <a:lnTo>
                    <a:pt x="593026" y="181698"/>
                  </a:lnTo>
                  <a:lnTo>
                    <a:pt x="600113" y="183146"/>
                  </a:lnTo>
                  <a:lnTo>
                    <a:pt x="609473" y="184365"/>
                  </a:lnTo>
                  <a:lnTo>
                    <a:pt x="621068" y="184861"/>
                  </a:lnTo>
                  <a:lnTo>
                    <a:pt x="663333" y="176999"/>
                  </a:lnTo>
                  <a:lnTo>
                    <a:pt x="693623" y="155371"/>
                  </a:lnTo>
                  <a:lnTo>
                    <a:pt x="696315" y="150596"/>
                  </a:lnTo>
                  <a:lnTo>
                    <a:pt x="711860" y="123024"/>
                  </a:lnTo>
                  <a:lnTo>
                    <a:pt x="713549" y="111899"/>
                  </a:lnTo>
                  <a:lnTo>
                    <a:pt x="716876" y="90004"/>
                  </a:lnTo>
                  <a:lnTo>
                    <a:pt x="717956" y="82931"/>
                  </a:lnTo>
                  <a:close/>
                </a:path>
                <a:path w="1461770" h="185419">
                  <a:moveTo>
                    <a:pt x="816394" y="82257"/>
                  </a:moveTo>
                  <a:lnTo>
                    <a:pt x="742721" y="82257"/>
                  </a:lnTo>
                  <a:lnTo>
                    <a:pt x="742721" y="115646"/>
                  </a:lnTo>
                  <a:lnTo>
                    <a:pt x="816394" y="115646"/>
                  </a:lnTo>
                  <a:lnTo>
                    <a:pt x="816394" y="82257"/>
                  </a:lnTo>
                  <a:close/>
                </a:path>
                <a:path w="1461770" h="185419">
                  <a:moveTo>
                    <a:pt x="976363" y="3543"/>
                  </a:moveTo>
                  <a:lnTo>
                    <a:pt x="825741" y="3543"/>
                  </a:lnTo>
                  <a:lnTo>
                    <a:pt x="825741" y="37820"/>
                  </a:lnTo>
                  <a:lnTo>
                    <a:pt x="930440" y="37820"/>
                  </a:lnTo>
                  <a:lnTo>
                    <a:pt x="834809" y="181317"/>
                  </a:lnTo>
                  <a:lnTo>
                    <a:pt x="882256" y="181317"/>
                  </a:lnTo>
                  <a:lnTo>
                    <a:pt x="976363" y="38252"/>
                  </a:lnTo>
                  <a:lnTo>
                    <a:pt x="976363" y="3543"/>
                  </a:lnTo>
                  <a:close/>
                </a:path>
                <a:path w="1461770" h="185419">
                  <a:moveTo>
                    <a:pt x="1136611" y="92430"/>
                  </a:moveTo>
                  <a:lnTo>
                    <a:pt x="1136129" y="78600"/>
                  </a:lnTo>
                  <a:lnTo>
                    <a:pt x="1133957" y="61696"/>
                  </a:lnTo>
                  <a:lnTo>
                    <a:pt x="1128941" y="43802"/>
                  </a:lnTo>
                  <a:lnTo>
                    <a:pt x="1123848" y="34277"/>
                  </a:lnTo>
                  <a:lnTo>
                    <a:pt x="1119962" y="26987"/>
                  </a:lnTo>
                  <a:lnTo>
                    <a:pt x="1108443" y="14935"/>
                  </a:lnTo>
                  <a:lnTo>
                    <a:pt x="1094536" y="6540"/>
                  </a:lnTo>
                  <a:lnTo>
                    <a:pt x="1093978" y="6375"/>
                  </a:lnTo>
                  <a:lnTo>
                    <a:pt x="1093978" y="92430"/>
                  </a:lnTo>
                  <a:lnTo>
                    <a:pt x="1092454" y="115519"/>
                  </a:lnTo>
                  <a:lnTo>
                    <a:pt x="1087323" y="133946"/>
                  </a:lnTo>
                  <a:lnTo>
                    <a:pt x="1077683" y="146164"/>
                  </a:lnTo>
                  <a:lnTo>
                    <a:pt x="1062685" y="150583"/>
                  </a:lnTo>
                  <a:lnTo>
                    <a:pt x="1048207" y="146570"/>
                  </a:lnTo>
                  <a:lnTo>
                    <a:pt x="1038529" y="135026"/>
                  </a:lnTo>
                  <a:lnTo>
                    <a:pt x="1033094" y="116725"/>
                  </a:lnTo>
                  <a:lnTo>
                    <a:pt x="1031405" y="92430"/>
                  </a:lnTo>
                  <a:lnTo>
                    <a:pt x="1032916" y="69545"/>
                  </a:lnTo>
                  <a:lnTo>
                    <a:pt x="1038047" y="51092"/>
                  </a:lnTo>
                  <a:lnTo>
                    <a:pt x="1047686" y="38773"/>
                  </a:lnTo>
                  <a:lnTo>
                    <a:pt x="1062685" y="34277"/>
                  </a:lnTo>
                  <a:lnTo>
                    <a:pt x="1077048" y="38303"/>
                  </a:lnTo>
                  <a:lnTo>
                    <a:pt x="1086751" y="49847"/>
                  </a:lnTo>
                  <a:lnTo>
                    <a:pt x="1092238" y="68148"/>
                  </a:lnTo>
                  <a:lnTo>
                    <a:pt x="1093978" y="92430"/>
                  </a:lnTo>
                  <a:lnTo>
                    <a:pt x="1093978" y="6375"/>
                  </a:lnTo>
                  <a:lnTo>
                    <a:pt x="1079017" y="1625"/>
                  </a:lnTo>
                  <a:lnTo>
                    <a:pt x="1062685" y="12"/>
                  </a:lnTo>
                  <a:lnTo>
                    <a:pt x="1046251" y="1651"/>
                  </a:lnTo>
                  <a:lnTo>
                    <a:pt x="1005674" y="26758"/>
                  </a:lnTo>
                  <a:lnTo>
                    <a:pt x="989952" y="70891"/>
                  </a:lnTo>
                  <a:lnTo>
                    <a:pt x="988771" y="92430"/>
                  </a:lnTo>
                  <a:lnTo>
                    <a:pt x="989126" y="105105"/>
                  </a:lnTo>
                  <a:lnTo>
                    <a:pt x="1005166" y="157441"/>
                  </a:lnTo>
                  <a:lnTo>
                    <a:pt x="1049616" y="183870"/>
                  </a:lnTo>
                  <a:lnTo>
                    <a:pt x="1062685" y="184848"/>
                  </a:lnTo>
                  <a:lnTo>
                    <a:pt x="1075690" y="183870"/>
                  </a:lnTo>
                  <a:lnTo>
                    <a:pt x="1090790" y="179959"/>
                  </a:lnTo>
                  <a:lnTo>
                    <a:pt x="1106220" y="171704"/>
                  </a:lnTo>
                  <a:lnTo>
                    <a:pt x="1120216" y="157657"/>
                  </a:lnTo>
                  <a:lnTo>
                    <a:pt x="1124216" y="150583"/>
                  </a:lnTo>
                  <a:lnTo>
                    <a:pt x="1127887" y="144119"/>
                  </a:lnTo>
                  <a:lnTo>
                    <a:pt x="1132954" y="128536"/>
                  </a:lnTo>
                  <a:lnTo>
                    <a:pt x="1135748" y="111213"/>
                  </a:lnTo>
                  <a:lnTo>
                    <a:pt x="1136611" y="92430"/>
                  </a:lnTo>
                  <a:close/>
                </a:path>
                <a:path w="1461770" h="185419">
                  <a:moveTo>
                    <a:pt x="1299629" y="147040"/>
                  </a:moveTo>
                  <a:lnTo>
                    <a:pt x="1231506" y="147040"/>
                  </a:lnTo>
                  <a:lnTo>
                    <a:pt x="1258455" y="119646"/>
                  </a:lnTo>
                  <a:lnTo>
                    <a:pt x="1277150" y="97269"/>
                  </a:lnTo>
                  <a:lnTo>
                    <a:pt x="1288034" y="77177"/>
                  </a:lnTo>
                  <a:lnTo>
                    <a:pt x="1291551" y="56603"/>
                  </a:lnTo>
                  <a:lnTo>
                    <a:pt x="1285989" y="31902"/>
                  </a:lnTo>
                  <a:lnTo>
                    <a:pt x="1271028" y="14211"/>
                  </a:lnTo>
                  <a:lnTo>
                    <a:pt x="1249311" y="3568"/>
                  </a:lnTo>
                  <a:lnTo>
                    <a:pt x="1223429" y="0"/>
                  </a:lnTo>
                  <a:lnTo>
                    <a:pt x="1203426" y="1905"/>
                  </a:lnTo>
                  <a:lnTo>
                    <a:pt x="1185405" y="7518"/>
                  </a:lnTo>
                  <a:lnTo>
                    <a:pt x="1169365" y="16802"/>
                  </a:lnTo>
                  <a:lnTo>
                    <a:pt x="1155319" y="29629"/>
                  </a:lnTo>
                  <a:lnTo>
                    <a:pt x="1173975" y="64782"/>
                  </a:lnTo>
                  <a:lnTo>
                    <a:pt x="1180401" y="56235"/>
                  </a:lnTo>
                  <a:lnTo>
                    <a:pt x="1190421" y="46253"/>
                  </a:lnTo>
                  <a:lnTo>
                    <a:pt x="1204468" y="37960"/>
                  </a:lnTo>
                  <a:lnTo>
                    <a:pt x="1222933" y="34493"/>
                  </a:lnTo>
                  <a:lnTo>
                    <a:pt x="1234770" y="36576"/>
                  </a:lnTo>
                  <a:lnTo>
                    <a:pt x="1242834" y="41935"/>
                  </a:lnTo>
                  <a:lnTo>
                    <a:pt x="1247457" y="49339"/>
                  </a:lnTo>
                  <a:lnTo>
                    <a:pt x="1248918" y="57492"/>
                  </a:lnTo>
                  <a:lnTo>
                    <a:pt x="1245908" y="70370"/>
                  </a:lnTo>
                  <a:lnTo>
                    <a:pt x="1232014" y="91046"/>
                  </a:lnTo>
                  <a:lnTo>
                    <a:pt x="1199959" y="125907"/>
                  </a:lnTo>
                  <a:lnTo>
                    <a:pt x="1142441" y="181317"/>
                  </a:lnTo>
                  <a:lnTo>
                    <a:pt x="1299629" y="181317"/>
                  </a:lnTo>
                  <a:lnTo>
                    <a:pt x="1299629" y="147040"/>
                  </a:lnTo>
                  <a:close/>
                </a:path>
                <a:path w="1461770" h="185419">
                  <a:moveTo>
                    <a:pt x="1461160" y="147040"/>
                  </a:moveTo>
                  <a:lnTo>
                    <a:pt x="1393037" y="147040"/>
                  </a:lnTo>
                  <a:lnTo>
                    <a:pt x="1419974" y="119646"/>
                  </a:lnTo>
                  <a:lnTo>
                    <a:pt x="1438668" y="97269"/>
                  </a:lnTo>
                  <a:lnTo>
                    <a:pt x="1449552" y="77177"/>
                  </a:lnTo>
                  <a:lnTo>
                    <a:pt x="1453083" y="56603"/>
                  </a:lnTo>
                  <a:lnTo>
                    <a:pt x="1447507" y="31902"/>
                  </a:lnTo>
                  <a:lnTo>
                    <a:pt x="1432547" y="14211"/>
                  </a:lnTo>
                  <a:lnTo>
                    <a:pt x="1410830" y="3568"/>
                  </a:lnTo>
                  <a:lnTo>
                    <a:pt x="1384960" y="0"/>
                  </a:lnTo>
                  <a:lnTo>
                    <a:pt x="1364945" y="1905"/>
                  </a:lnTo>
                  <a:lnTo>
                    <a:pt x="1346923" y="7518"/>
                  </a:lnTo>
                  <a:lnTo>
                    <a:pt x="1330883" y="16802"/>
                  </a:lnTo>
                  <a:lnTo>
                    <a:pt x="1316850" y="29629"/>
                  </a:lnTo>
                  <a:lnTo>
                    <a:pt x="1335506" y="64782"/>
                  </a:lnTo>
                  <a:lnTo>
                    <a:pt x="1341920" y="56235"/>
                  </a:lnTo>
                  <a:lnTo>
                    <a:pt x="1351940" y="46253"/>
                  </a:lnTo>
                  <a:lnTo>
                    <a:pt x="1365986" y="37960"/>
                  </a:lnTo>
                  <a:lnTo>
                    <a:pt x="1384465" y="34493"/>
                  </a:lnTo>
                  <a:lnTo>
                    <a:pt x="1396288" y="36576"/>
                  </a:lnTo>
                  <a:lnTo>
                    <a:pt x="1404353" y="41935"/>
                  </a:lnTo>
                  <a:lnTo>
                    <a:pt x="1408976" y="49339"/>
                  </a:lnTo>
                  <a:lnTo>
                    <a:pt x="1410449" y="57492"/>
                  </a:lnTo>
                  <a:lnTo>
                    <a:pt x="1407426" y="70370"/>
                  </a:lnTo>
                  <a:lnTo>
                    <a:pt x="1393532" y="91046"/>
                  </a:lnTo>
                  <a:lnTo>
                    <a:pt x="1361478" y="125907"/>
                  </a:lnTo>
                  <a:lnTo>
                    <a:pt x="1303972" y="181317"/>
                  </a:lnTo>
                  <a:lnTo>
                    <a:pt x="1461160" y="181317"/>
                  </a:lnTo>
                  <a:lnTo>
                    <a:pt x="1461160" y="147040"/>
                  </a:lnTo>
                  <a:close/>
                </a:path>
              </a:pathLst>
            </a:custGeom>
            <a:solidFill>
              <a:srgbClr val="231F1F"/>
            </a:solidFill>
          </p:spPr>
          <p:txBody>
            <a:bodyPr wrap="square" lIns="0" tIns="0" rIns="0" bIns="0" rtlCol="0"/>
            <a:lstStyle/>
            <a:p>
              <a:endParaRPr/>
            </a:p>
          </p:txBody>
        </p:sp>
      </p:grpSp>
      <p:grpSp>
        <p:nvGrpSpPr>
          <p:cNvPr id="97" name="object 97"/>
          <p:cNvGrpSpPr/>
          <p:nvPr/>
        </p:nvGrpSpPr>
        <p:grpSpPr>
          <a:xfrm>
            <a:off x="4483480" y="1697391"/>
            <a:ext cx="2726690" cy="254635"/>
            <a:chOff x="4483480" y="1382636"/>
            <a:chExt cx="2726690" cy="254635"/>
          </a:xfrm>
        </p:grpSpPr>
        <p:sp>
          <p:nvSpPr>
            <p:cNvPr id="98" name="object 98"/>
            <p:cNvSpPr/>
            <p:nvPr/>
          </p:nvSpPr>
          <p:spPr>
            <a:xfrm>
              <a:off x="4483480" y="1382636"/>
              <a:ext cx="492125" cy="254635"/>
            </a:xfrm>
            <a:custGeom>
              <a:avLst/>
              <a:gdLst/>
              <a:ahLst/>
              <a:cxnLst/>
              <a:rect l="l" t="t" r="r" b="b"/>
              <a:pathLst>
                <a:path w="492125" h="254635">
                  <a:moveTo>
                    <a:pt x="419696" y="0"/>
                  </a:moveTo>
                  <a:lnTo>
                    <a:pt x="71996" y="0"/>
                  </a:lnTo>
                  <a:lnTo>
                    <a:pt x="44041" y="5680"/>
                  </a:lnTo>
                  <a:lnTo>
                    <a:pt x="21148" y="21148"/>
                  </a:lnTo>
                  <a:lnTo>
                    <a:pt x="5680" y="44041"/>
                  </a:lnTo>
                  <a:lnTo>
                    <a:pt x="0" y="71996"/>
                  </a:lnTo>
                  <a:lnTo>
                    <a:pt x="0" y="182194"/>
                  </a:lnTo>
                  <a:lnTo>
                    <a:pt x="5680" y="210149"/>
                  </a:lnTo>
                  <a:lnTo>
                    <a:pt x="21148" y="233041"/>
                  </a:lnTo>
                  <a:lnTo>
                    <a:pt x="44041" y="248509"/>
                  </a:lnTo>
                  <a:lnTo>
                    <a:pt x="71996" y="254190"/>
                  </a:lnTo>
                  <a:lnTo>
                    <a:pt x="419696" y="254190"/>
                  </a:lnTo>
                  <a:lnTo>
                    <a:pt x="447651" y="248509"/>
                  </a:lnTo>
                  <a:lnTo>
                    <a:pt x="470544" y="233041"/>
                  </a:lnTo>
                  <a:lnTo>
                    <a:pt x="486012" y="210149"/>
                  </a:lnTo>
                  <a:lnTo>
                    <a:pt x="491693" y="182194"/>
                  </a:lnTo>
                  <a:lnTo>
                    <a:pt x="491693" y="71996"/>
                  </a:lnTo>
                  <a:lnTo>
                    <a:pt x="486012" y="44041"/>
                  </a:lnTo>
                  <a:lnTo>
                    <a:pt x="470544" y="21148"/>
                  </a:lnTo>
                  <a:lnTo>
                    <a:pt x="447651" y="5680"/>
                  </a:lnTo>
                  <a:lnTo>
                    <a:pt x="419696" y="0"/>
                  </a:lnTo>
                  <a:close/>
                </a:path>
              </a:pathLst>
            </a:custGeom>
            <a:solidFill>
              <a:srgbClr val="F89079"/>
            </a:solidFill>
          </p:spPr>
          <p:txBody>
            <a:bodyPr wrap="square" lIns="0" tIns="0" rIns="0" bIns="0" rtlCol="0"/>
            <a:lstStyle/>
            <a:p>
              <a:endParaRPr/>
            </a:p>
          </p:txBody>
        </p:sp>
        <p:pic>
          <p:nvPicPr>
            <p:cNvPr id="99" name="object 99"/>
            <p:cNvPicPr/>
            <p:nvPr/>
          </p:nvPicPr>
          <p:blipFill>
            <a:blip r:embed="rId24" cstate="print"/>
            <a:stretch>
              <a:fillRect/>
            </a:stretch>
          </p:blipFill>
          <p:spPr>
            <a:xfrm>
              <a:off x="4546142" y="1453045"/>
              <a:ext cx="372275" cy="115570"/>
            </a:xfrm>
            <a:prstGeom prst="rect">
              <a:avLst/>
            </a:prstGeom>
          </p:spPr>
        </p:pic>
        <p:sp>
          <p:nvSpPr>
            <p:cNvPr id="100" name="object 100"/>
            <p:cNvSpPr/>
            <p:nvPr/>
          </p:nvSpPr>
          <p:spPr>
            <a:xfrm>
              <a:off x="5010366" y="1395996"/>
              <a:ext cx="2199640" cy="232410"/>
            </a:xfrm>
            <a:custGeom>
              <a:avLst/>
              <a:gdLst/>
              <a:ahLst/>
              <a:cxnLst/>
              <a:rect l="l" t="t" r="r" b="b"/>
              <a:pathLst>
                <a:path w="2199640" h="232410">
                  <a:moveTo>
                    <a:pt x="89319" y="123609"/>
                  </a:moveTo>
                  <a:lnTo>
                    <a:pt x="89128" y="113144"/>
                  </a:lnTo>
                  <a:lnTo>
                    <a:pt x="88404" y="102425"/>
                  </a:lnTo>
                  <a:lnTo>
                    <a:pt x="88061" y="99936"/>
                  </a:lnTo>
                  <a:lnTo>
                    <a:pt x="86944" y="91821"/>
                  </a:lnTo>
                  <a:lnTo>
                    <a:pt x="84493" y="81711"/>
                  </a:lnTo>
                  <a:lnTo>
                    <a:pt x="81508" y="75628"/>
                  </a:lnTo>
                  <a:lnTo>
                    <a:pt x="75666" y="63715"/>
                  </a:lnTo>
                  <a:lnTo>
                    <a:pt x="64795" y="53301"/>
                  </a:lnTo>
                  <a:lnTo>
                    <a:pt x="64173" y="53035"/>
                  </a:lnTo>
                  <a:lnTo>
                    <a:pt x="64173" y="99936"/>
                  </a:lnTo>
                  <a:lnTo>
                    <a:pt x="25641" y="99936"/>
                  </a:lnTo>
                  <a:lnTo>
                    <a:pt x="26644" y="94195"/>
                  </a:lnTo>
                  <a:lnTo>
                    <a:pt x="29438" y="86055"/>
                  </a:lnTo>
                  <a:lnTo>
                    <a:pt x="35179" y="78790"/>
                  </a:lnTo>
                  <a:lnTo>
                    <a:pt x="44983" y="75628"/>
                  </a:lnTo>
                  <a:lnTo>
                    <a:pt x="48653" y="76009"/>
                  </a:lnTo>
                  <a:lnTo>
                    <a:pt x="54571" y="78676"/>
                  </a:lnTo>
                  <a:lnTo>
                    <a:pt x="60490" y="85890"/>
                  </a:lnTo>
                  <a:lnTo>
                    <a:pt x="64173" y="99936"/>
                  </a:lnTo>
                  <a:lnTo>
                    <a:pt x="64173" y="53035"/>
                  </a:lnTo>
                  <a:lnTo>
                    <a:pt x="53898" y="48514"/>
                  </a:lnTo>
                  <a:lnTo>
                    <a:pt x="44983" y="47358"/>
                  </a:lnTo>
                  <a:lnTo>
                    <a:pt x="26797" y="52298"/>
                  </a:lnTo>
                  <a:lnTo>
                    <a:pt x="12573" y="66116"/>
                  </a:lnTo>
                  <a:lnTo>
                    <a:pt x="3302" y="87312"/>
                  </a:lnTo>
                  <a:lnTo>
                    <a:pt x="0" y="114388"/>
                  </a:lnTo>
                  <a:lnTo>
                    <a:pt x="1866" y="134213"/>
                  </a:lnTo>
                  <a:lnTo>
                    <a:pt x="9169" y="155536"/>
                  </a:lnTo>
                  <a:lnTo>
                    <a:pt x="24422" y="172580"/>
                  </a:lnTo>
                  <a:lnTo>
                    <a:pt x="50152" y="179539"/>
                  </a:lnTo>
                  <a:lnTo>
                    <a:pt x="61150" y="178650"/>
                  </a:lnTo>
                  <a:lnTo>
                    <a:pt x="70040" y="176504"/>
                  </a:lnTo>
                  <a:lnTo>
                    <a:pt x="76822" y="173888"/>
                  </a:lnTo>
                  <a:lnTo>
                    <a:pt x="81584" y="171577"/>
                  </a:lnTo>
                  <a:lnTo>
                    <a:pt x="81584" y="150837"/>
                  </a:lnTo>
                  <a:lnTo>
                    <a:pt x="81584" y="140779"/>
                  </a:lnTo>
                  <a:lnTo>
                    <a:pt x="75349" y="144564"/>
                  </a:lnTo>
                  <a:lnTo>
                    <a:pt x="68605" y="147777"/>
                  </a:lnTo>
                  <a:lnTo>
                    <a:pt x="60769" y="150012"/>
                  </a:lnTo>
                  <a:lnTo>
                    <a:pt x="51269" y="150837"/>
                  </a:lnTo>
                  <a:lnTo>
                    <a:pt x="37376" y="147713"/>
                  </a:lnTo>
                  <a:lnTo>
                    <a:pt x="29705" y="140220"/>
                  </a:lnTo>
                  <a:lnTo>
                    <a:pt x="26327" y="131229"/>
                  </a:lnTo>
                  <a:lnTo>
                    <a:pt x="25311" y="123609"/>
                  </a:lnTo>
                  <a:lnTo>
                    <a:pt x="89319" y="123609"/>
                  </a:lnTo>
                  <a:close/>
                </a:path>
                <a:path w="2199640" h="232410">
                  <a:moveTo>
                    <a:pt x="184797" y="50698"/>
                  </a:moveTo>
                  <a:lnTo>
                    <a:pt x="158673" y="50698"/>
                  </a:lnTo>
                  <a:lnTo>
                    <a:pt x="140449" y="139319"/>
                  </a:lnTo>
                  <a:lnTo>
                    <a:pt x="122402" y="50698"/>
                  </a:lnTo>
                  <a:lnTo>
                    <a:pt x="96113" y="50698"/>
                  </a:lnTo>
                  <a:lnTo>
                    <a:pt x="125615" y="176174"/>
                  </a:lnTo>
                  <a:lnTo>
                    <a:pt x="155448" y="176174"/>
                  </a:lnTo>
                  <a:lnTo>
                    <a:pt x="184797" y="50698"/>
                  </a:lnTo>
                  <a:close/>
                </a:path>
                <a:path w="2199640" h="232410">
                  <a:moveTo>
                    <a:pt x="280428" y="123609"/>
                  </a:moveTo>
                  <a:lnTo>
                    <a:pt x="280238" y="113144"/>
                  </a:lnTo>
                  <a:lnTo>
                    <a:pt x="279514" y="102425"/>
                  </a:lnTo>
                  <a:lnTo>
                    <a:pt x="279171" y="99936"/>
                  </a:lnTo>
                  <a:lnTo>
                    <a:pt x="278053" y="91821"/>
                  </a:lnTo>
                  <a:lnTo>
                    <a:pt x="275602" y="81711"/>
                  </a:lnTo>
                  <a:lnTo>
                    <a:pt x="272618" y="75628"/>
                  </a:lnTo>
                  <a:lnTo>
                    <a:pt x="266776" y="63715"/>
                  </a:lnTo>
                  <a:lnTo>
                    <a:pt x="255905" y="53301"/>
                  </a:lnTo>
                  <a:lnTo>
                    <a:pt x="255282" y="53035"/>
                  </a:lnTo>
                  <a:lnTo>
                    <a:pt x="255282" y="99936"/>
                  </a:lnTo>
                  <a:lnTo>
                    <a:pt x="216750" y="99936"/>
                  </a:lnTo>
                  <a:lnTo>
                    <a:pt x="217754" y="94195"/>
                  </a:lnTo>
                  <a:lnTo>
                    <a:pt x="220548" y="86055"/>
                  </a:lnTo>
                  <a:lnTo>
                    <a:pt x="226288" y="78790"/>
                  </a:lnTo>
                  <a:lnTo>
                    <a:pt x="236093" y="75628"/>
                  </a:lnTo>
                  <a:lnTo>
                    <a:pt x="239763" y="76009"/>
                  </a:lnTo>
                  <a:lnTo>
                    <a:pt x="245681" y="78676"/>
                  </a:lnTo>
                  <a:lnTo>
                    <a:pt x="251599" y="85890"/>
                  </a:lnTo>
                  <a:lnTo>
                    <a:pt x="255282" y="99936"/>
                  </a:lnTo>
                  <a:lnTo>
                    <a:pt x="255282" y="53035"/>
                  </a:lnTo>
                  <a:lnTo>
                    <a:pt x="245008" y="48514"/>
                  </a:lnTo>
                  <a:lnTo>
                    <a:pt x="236093" y="47358"/>
                  </a:lnTo>
                  <a:lnTo>
                    <a:pt x="217906" y="52298"/>
                  </a:lnTo>
                  <a:lnTo>
                    <a:pt x="203682" y="66116"/>
                  </a:lnTo>
                  <a:lnTo>
                    <a:pt x="194411" y="87312"/>
                  </a:lnTo>
                  <a:lnTo>
                    <a:pt x="191109" y="114388"/>
                  </a:lnTo>
                  <a:lnTo>
                    <a:pt x="192976" y="134213"/>
                  </a:lnTo>
                  <a:lnTo>
                    <a:pt x="200279" y="155536"/>
                  </a:lnTo>
                  <a:lnTo>
                    <a:pt x="215531" y="172580"/>
                  </a:lnTo>
                  <a:lnTo>
                    <a:pt x="241261" y="179539"/>
                  </a:lnTo>
                  <a:lnTo>
                    <a:pt x="252260" y="178650"/>
                  </a:lnTo>
                  <a:lnTo>
                    <a:pt x="261150" y="176504"/>
                  </a:lnTo>
                  <a:lnTo>
                    <a:pt x="267931" y="173888"/>
                  </a:lnTo>
                  <a:lnTo>
                    <a:pt x="272694" y="171577"/>
                  </a:lnTo>
                  <a:lnTo>
                    <a:pt x="272694" y="150837"/>
                  </a:lnTo>
                  <a:lnTo>
                    <a:pt x="272694" y="140779"/>
                  </a:lnTo>
                  <a:lnTo>
                    <a:pt x="266458" y="144564"/>
                  </a:lnTo>
                  <a:lnTo>
                    <a:pt x="259715" y="147777"/>
                  </a:lnTo>
                  <a:lnTo>
                    <a:pt x="251879" y="150012"/>
                  </a:lnTo>
                  <a:lnTo>
                    <a:pt x="242379" y="150837"/>
                  </a:lnTo>
                  <a:lnTo>
                    <a:pt x="228485" y="147713"/>
                  </a:lnTo>
                  <a:lnTo>
                    <a:pt x="220814" y="140220"/>
                  </a:lnTo>
                  <a:lnTo>
                    <a:pt x="217436" y="131229"/>
                  </a:lnTo>
                  <a:lnTo>
                    <a:pt x="216420" y="123609"/>
                  </a:lnTo>
                  <a:lnTo>
                    <a:pt x="280428" y="123609"/>
                  </a:lnTo>
                  <a:close/>
                </a:path>
                <a:path w="2199640" h="232410">
                  <a:moveTo>
                    <a:pt x="377355" y="105587"/>
                  </a:moveTo>
                  <a:lnTo>
                    <a:pt x="369811" y="61595"/>
                  </a:lnTo>
                  <a:lnTo>
                    <a:pt x="344792" y="47358"/>
                  </a:lnTo>
                  <a:lnTo>
                    <a:pt x="334289" y="49225"/>
                  </a:lnTo>
                  <a:lnTo>
                    <a:pt x="326745" y="53619"/>
                  </a:lnTo>
                  <a:lnTo>
                    <a:pt x="321767" y="58762"/>
                  </a:lnTo>
                  <a:lnTo>
                    <a:pt x="318985" y="62852"/>
                  </a:lnTo>
                  <a:lnTo>
                    <a:pt x="318985" y="50711"/>
                  </a:lnTo>
                  <a:lnTo>
                    <a:pt x="294805" y="50711"/>
                  </a:lnTo>
                  <a:lnTo>
                    <a:pt x="294805" y="176187"/>
                  </a:lnTo>
                  <a:lnTo>
                    <a:pt x="320116" y="176187"/>
                  </a:lnTo>
                  <a:lnTo>
                    <a:pt x="320116" y="104546"/>
                  </a:lnTo>
                  <a:lnTo>
                    <a:pt x="322440" y="89281"/>
                  </a:lnTo>
                  <a:lnTo>
                    <a:pt x="327787" y="81216"/>
                  </a:lnTo>
                  <a:lnTo>
                    <a:pt x="333641" y="78066"/>
                  </a:lnTo>
                  <a:lnTo>
                    <a:pt x="337527" y="77520"/>
                  </a:lnTo>
                  <a:lnTo>
                    <a:pt x="345846" y="80162"/>
                  </a:lnTo>
                  <a:lnTo>
                    <a:pt x="350164" y="86791"/>
                  </a:lnTo>
                  <a:lnTo>
                    <a:pt x="351790" y="95554"/>
                  </a:lnTo>
                  <a:lnTo>
                    <a:pt x="352044" y="104546"/>
                  </a:lnTo>
                  <a:lnTo>
                    <a:pt x="352044" y="176187"/>
                  </a:lnTo>
                  <a:lnTo>
                    <a:pt x="377355" y="176187"/>
                  </a:lnTo>
                  <a:lnTo>
                    <a:pt x="377355" y="105587"/>
                  </a:lnTo>
                  <a:close/>
                </a:path>
                <a:path w="2199640" h="232410">
                  <a:moveTo>
                    <a:pt x="450748" y="50698"/>
                  </a:moveTo>
                  <a:lnTo>
                    <a:pt x="425107" y="50698"/>
                  </a:lnTo>
                  <a:lnTo>
                    <a:pt x="425107" y="14249"/>
                  </a:lnTo>
                  <a:lnTo>
                    <a:pt x="399796" y="14249"/>
                  </a:lnTo>
                  <a:lnTo>
                    <a:pt x="399796" y="50698"/>
                  </a:lnTo>
                  <a:lnTo>
                    <a:pt x="388835" y="50698"/>
                  </a:lnTo>
                  <a:lnTo>
                    <a:pt x="388835" y="80873"/>
                  </a:lnTo>
                  <a:lnTo>
                    <a:pt x="399796" y="80873"/>
                  </a:lnTo>
                  <a:lnTo>
                    <a:pt x="399796" y="137426"/>
                  </a:lnTo>
                  <a:lnTo>
                    <a:pt x="400253" y="152488"/>
                  </a:lnTo>
                  <a:lnTo>
                    <a:pt x="403504" y="166027"/>
                  </a:lnTo>
                  <a:lnTo>
                    <a:pt x="412305" y="175793"/>
                  </a:lnTo>
                  <a:lnTo>
                    <a:pt x="429463" y="179539"/>
                  </a:lnTo>
                  <a:lnTo>
                    <a:pt x="438658" y="179539"/>
                  </a:lnTo>
                  <a:lnTo>
                    <a:pt x="449287" y="177647"/>
                  </a:lnTo>
                  <a:lnTo>
                    <a:pt x="449287" y="147904"/>
                  </a:lnTo>
                  <a:lnTo>
                    <a:pt x="441236" y="149364"/>
                  </a:lnTo>
                  <a:lnTo>
                    <a:pt x="427050" y="149364"/>
                  </a:lnTo>
                  <a:lnTo>
                    <a:pt x="425107" y="145592"/>
                  </a:lnTo>
                  <a:lnTo>
                    <a:pt x="425107" y="80873"/>
                  </a:lnTo>
                  <a:lnTo>
                    <a:pt x="450748" y="80873"/>
                  </a:lnTo>
                  <a:lnTo>
                    <a:pt x="450748" y="50698"/>
                  </a:lnTo>
                  <a:close/>
                </a:path>
                <a:path w="2199640" h="232410">
                  <a:moveTo>
                    <a:pt x="591019" y="79819"/>
                  </a:moveTo>
                  <a:lnTo>
                    <a:pt x="585876" y="50279"/>
                  </a:lnTo>
                  <a:lnTo>
                    <a:pt x="585330" y="47104"/>
                  </a:lnTo>
                  <a:lnTo>
                    <a:pt x="573786" y="28498"/>
                  </a:lnTo>
                  <a:lnTo>
                    <a:pt x="572071" y="25755"/>
                  </a:lnTo>
                  <a:lnTo>
                    <a:pt x="572071" y="82118"/>
                  </a:lnTo>
                  <a:lnTo>
                    <a:pt x="570852" y="96456"/>
                  </a:lnTo>
                  <a:lnTo>
                    <a:pt x="568032" y="106768"/>
                  </a:lnTo>
                  <a:lnTo>
                    <a:pt x="564261" y="112572"/>
                  </a:lnTo>
                  <a:lnTo>
                    <a:pt x="560057" y="114388"/>
                  </a:lnTo>
                  <a:lnTo>
                    <a:pt x="556031" y="114388"/>
                  </a:lnTo>
                  <a:lnTo>
                    <a:pt x="555891" y="113550"/>
                  </a:lnTo>
                  <a:lnTo>
                    <a:pt x="555409" y="110617"/>
                  </a:lnTo>
                  <a:lnTo>
                    <a:pt x="555383" y="105587"/>
                  </a:lnTo>
                  <a:lnTo>
                    <a:pt x="556031" y="101396"/>
                  </a:lnTo>
                  <a:lnTo>
                    <a:pt x="561276" y="69354"/>
                  </a:lnTo>
                  <a:lnTo>
                    <a:pt x="563816" y="53848"/>
                  </a:lnTo>
                  <a:lnTo>
                    <a:pt x="564413" y="50279"/>
                  </a:lnTo>
                  <a:lnTo>
                    <a:pt x="568693" y="58775"/>
                  </a:lnTo>
                  <a:lnTo>
                    <a:pt x="571055" y="66865"/>
                  </a:lnTo>
                  <a:lnTo>
                    <a:pt x="572008" y="74168"/>
                  </a:lnTo>
                  <a:lnTo>
                    <a:pt x="572071" y="82118"/>
                  </a:lnTo>
                  <a:lnTo>
                    <a:pt x="572071" y="25755"/>
                  </a:lnTo>
                  <a:lnTo>
                    <a:pt x="570674" y="23507"/>
                  </a:lnTo>
                  <a:lnTo>
                    <a:pt x="549948" y="9220"/>
                  </a:lnTo>
                  <a:lnTo>
                    <a:pt x="526046" y="4406"/>
                  </a:lnTo>
                  <a:lnTo>
                    <a:pt x="498335" y="11379"/>
                  </a:lnTo>
                  <a:lnTo>
                    <a:pt x="477304" y="30340"/>
                  </a:lnTo>
                  <a:lnTo>
                    <a:pt x="463956" y="58318"/>
                  </a:lnTo>
                  <a:lnTo>
                    <a:pt x="459295" y="92392"/>
                  </a:lnTo>
                  <a:lnTo>
                    <a:pt x="464350" y="128549"/>
                  </a:lnTo>
                  <a:lnTo>
                    <a:pt x="478472" y="156006"/>
                  </a:lnTo>
                  <a:lnTo>
                    <a:pt x="500100" y="173443"/>
                  </a:lnTo>
                  <a:lnTo>
                    <a:pt x="527659" y="179539"/>
                  </a:lnTo>
                  <a:lnTo>
                    <a:pt x="538988" y="178562"/>
                  </a:lnTo>
                  <a:lnTo>
                    <a:pt x="548081" y="176187"/>
                  </a:lnTo>
                  <a:lnTo>
                    <a:pt x="554939" y="173355"/>
                  </a:lnTo>
                  <a:lnTo>
                    <a:pt x="559574" y="170942"/>
                  </a:lnTo>
                  <a:lnTo>
                    <a:pt x="554939" y="155028"/>
                  </a:lnTo>
                  <a:lnTo>
                    <a:pt x="552805" y="147701"/>
                  </a:lnTo>
                  <a:lnTo>
                    <a:pt x="549465" y="149644"/>
                  </a:lnTo>
                  <a:lnTo>
                    <a:pt x="544093" y="152069"/>
                  </a:lnTo>
                  <a:lnTo>
                    <a:pt x="536790" y="154152"/>
                  </a:lnTo>
                  <a:lnTo>
                    <a:pt x="527659" y="155028"/>
                  </a:lnTo>
                  <a:lnTo>
                    <a:pt x="508419" y="150977"/>
                  </a:lnTo>
                  <a:lnTo>
                    <a:pt x="492963" y="139039"/>
                  </a:lnTo>
                  <a:lnTo>
                    <a:pt x="482688" y="119595"/>
                  </a:lnTo>
                  <a:lnTo>
                    <a:pt x="478967" y="93014"/>
                  </a:lnTo>
                  <a:lnTo>
                    <a:pt x="482079" y="68275"/>
                  </a:lnTo>
                  <a:lnTo>
                    <a:pt x="491261" y="47726"/>
                  </a:lnTo>
                  <a:lnTo>
                    <a:pt x="506171" y="33693"/>
                  </a:lnTo>
                  <a:lnTo>
                    <a:pt x="526529" y="28498"/>
                  </a:lnTo>
                  <a:lnTo>
                    <a:pt x="538391" y="30111"/>
                  </a:lnTo>
                  <a:lnTo>
                    <a:pt x="548513" y="34429"/>
                  </a:lnTo>
                  <a:lnTo>
                    <a:pt x="556793" y="40703"/>
                  </a:lnTo>
                  <a:lnTo>
                    <a:pt x="563130" y="48196"/>
                  </a:lnTo>
                  <a:lnTo>
                    <a:pt x="544588" y="48196"/>
                  </a:lnTo>
                  <a:lnTo>
                    <a:pt x="543610" y="53848"/>
                  </a:lnTo>
                  <a:lnTo>
                    <a:pt x="537654" y="45466"/>
                  </a:lnTo>
                  <a:lnTo>
                    <a:pt x="536841" y="45377"/>
                  </a:lnTo>
                  <a:lnTo>
                    <a:pt x="536841" y="74168"/>
                  </a:lnTo>
                  <a:lnTo>
                    <a:pt x="536841" y="82118"/>
                  </a:lnTo>
                  <a:lnTo>
                    <a:pt x="536016" y="93014"/>
                  </a:lnTo>
                  <a:lnTo>
                    <a:pt x="533476" y="103111"/>
                  </a:lnTo>
                  <a:lnTo>
                    <a:pt x="528878" y="110617"/>
                  </a:lnTo>
                  <a:lnTo>
                    <a:pt x="522008" y="113550"/>
                  </a:lnTo>
                  <a:lnTo>
                    <a:pt x="512343" y="113550"/>
                  </a:lnTo>
                  <a:lnTo>
                    <a:pt x="512343" y="98044"/>
                  </a:lnTo>
                  <a:lnTo>
                    <a:pt x="513600" y="87198"/>
                  </a:lnTo>
                  <a:lnTo>
                    <a:pt x="516966" y="78041"/>
                  </a:lnTo>
                  <a:lnTo>
                    <a:pt x="521855" y="71716"/>
                  </a:lnTo>
                  <a:lnTo>
                    <a:pt x="527659" y="69354"/>
                  </a:lnTo>
                  <a:lnTo>
                    <a:pt x="533946" y="69354"/>
                  </a:lnTo>
                  <a:lnTo>
                    <a:pt x="536841" y="74168"/>
                  </a:lnTo>
                  <a:lnTo>
                    <a:pt x="536841" y="45377"/>
                  </a:lnTo>
                  <a:lnTo>
                    <a:pt x="530555" y="44627"/>
                  </a:lnTo>
                  <a:lnTo>
                    <a:pt x="526681" y="44627"/>
                  </a:lnTo>
                  <a:lnTo>
                    <a:pt x="512013" y="49491"/>
                  </a:lnTo>
                  <a:lnTo>
                    <a:pt x="500837" y="62103"/>
                  </a:lnTo>
                  <a:lnTo>
                    <a:pt x="493712" y="79540"/>
                  </a:lnTo>
                  <a:lnTo>
                    <a:pt x="491210" y="98882"/>
                  </a:lnTo>
                  <a:lnTo>
                    <a:pt x="493077" y="114744"/>
                  </a:lnTo>
                  <a:lnTo>
                    <a:pt x="498487" y="127355"/>
                  </a:lnTo>
                  <a:lnTo>
                    <a:pt x="507060" y="135686"/>
                  </a:lnTo>
                  <a:lnTo>
                    <a:pt x="518464" y="138684"/>
                  </a:lnTo>
                  <a:lnTo>
                    <a:pt x="527621" y="136867"/>
                  </a:lnTo>
                  <a:lnTo>
                    <a:pt x="534403" y="132588"/>
                  </a:lnTo>
                  <a:lnTo>
                    <a:pt x="538975" y="127647"/>
                  </a:lnTo>
                  <a:lnTo>
                    <a:pt x="541515" y="123812"/>
                  </a:lnTo>
                  <a:lnTo>
                    <a:pt x="544906" y="139738"/>
                  </a:lnTo>
                  <a:lnTo>
                    <a:pt x="558774" y="139738"/>
                  </a:lnTo>
                  <a:lnTo>
                    <a:pt x="564464" y="138811"/>
                  </a:lnTo>
                  <a:lnTo>
                    <a:pt x="575551" y="132257"/>
                  </a:lnTo>
                  <a:lnTo>
                    <a:pt x="580656" y="123812"/>
                  </a:lnTo>
                  <a:lnTo>
                    <a:pt x="586308" y="114465"/>
                  </a:lnTo>
                  <a:lnTo>
                    <a:pt x="591019" y="79819"/>
                  </a:lnTo>
                  <a:close/>
                </a:path>
                <a:path w="2199640" h="232410">
                  <a:moveTo>
                    <a:pt x="699579" y="113538"/>
                  </a:moveTo>
                  <a:lnTo>
                    <a:pt x="688924" y="67881"/>
                  </a:lnTo>
                  <a:lnTo>
                    <a:pt x="674255" y="52578"/>
                  </a:lnTo>
                  <a:lnTo>
                    <a:pt x="674255" y="113334"/>
                  </a:lnTo>
                  <a:lnTo>
                    <a:pt x="672807" y="128155"/>
                  </a:lnTo>
                  <a:lnTo>
                    <a:pt x="668604" y="139522"/>
                  </a:lnTo>
                  <a:lnTo>
                    <a:pt x="661873" y="146799"/>
                  </a:lnTo>
                  <a:lnTo>
                    <a:pt x="652818" y="149364"/>
                  </a:lnTo>
                  <a:lnTo>
                    <a:pt x="647319" y="148450"/>
                  </a:lnTo>
                  <a:lnTo>
                    <a:pt x="639953" y="143929"/>
                  </a:lnTo>
                  <a:lnTo>
                    <a:pt x="633501" y="133108"/>
                  </a:lnTo>
                  <a:lnTo>
                    <a:pt x="630732" y="113334"/>
                  </a:lnTo>
                  <a:lnTo>
                    <a:pt x="633476" y="93687"/>
                  </a:lnTo>
                  <a:lnTo>
                    <a:pt x="639889" y="82931"/>
                  </a:lnTo>
                  <a:lnTo>
                    <a:pt x="647255" y="78422"/>
                  </a:lnTo>
                  <a:lnTo>
                    <a:pt x="652818" y="77508"/>
                  </a:lnTo>
                  <a:lnTo>
                    <a:pt x="661809" y="80048"/>
                  </a:lnTo>
                  <a:lnTo>
                    <a:pt x="668553" y="87249"/>
                  </a:lnTo>
                  <a:lnTo>
                    <a:pt x="672782" y="98552"/>
                  </a:lnTo>
                  <a:lnTo>
                    <a:pt x="674255" y="113334"/>
                  </a:lnTo>
                  <a:lnTo>
                    <a:pt x="674255" y="52578"/>
                  </a:lnTo>
                  <a:lnTo>
                    <a:pt x="657009" y="47345"/>
                  </a:lnTo>
                  <a:lnTo>
                    <a:pt x="648208" y="48653"/>
                  </a:lnTo>
                  <a:lnTo>
                    <a:pt x="641057" y="51904"/>
                  </a:lnTo>
                  <a:lnTo>
                    <a:pt x="635393" y="56184"/>
                  </a:lnTo>
                  <a:lnTo>
                    <a:pt x="631050" y="60540"/>
                  </a:lnTo>
                  <a:lnTo>
                    <a:pt x="631050" y="0"/>
                  </a:lnTo>
                  <a:lnTo>
                    <a:pt x="605739" y="0"/>
                  </a:lnTo>
                  <a:lnTo>
                    <a:pt x="605739" y="176174"/>
                  </a:lnTo>
                  <a:lnTo>
                    <a:pt x="630250" y="176174"/>
                  </a:lnTo>
                  <a:lnTo>
                    <a:pt x="630250" y="164033"/>
                  </a:lnTo>
                  <a:lnTo>
                    <a:pt x="633615" y="168313"/>
                  </a:lnTo>
                  <a:lnTo>
                    <a:pt x="639051" y="173431"/>
                  </a:lnTo>
                  <a:lnTo>
                    <a:pt x="646811" y="177736"/>
                  </a:lnTo>
                  <a:lnTo>
                    <a:pt x="657174" y="179527"/>
                  </a:lnTo>
                  <a:lnTo>
                    <a:pt x="675284" y="174142"/>
                  </a:lnTo>
                  <a:lnTo>
                    <a:pt x="684568" y="164033"/>
                  </a:lnTo>
                  <a:lnTo>
                    <a:pt x="688581" y="159664"/>
                  </a:lnTo>
                  <a:lnTo>
                    <a:pt x="692594" y="149364"/>
                  </a:lnTo>
                  <a:lnTo>
                    <a:pt x="696772" y="138620"/>
                  </a:lnTo>
                  <a:lnTo>
                    <a:pt x="699579" y="113538"/>
                  </a:lnTo>
                  <a:close/>
                </a:path>
                <a:path w="2199640" h="232410">
                  <a:moveTo>
                    <a:pt x="795693" y="50698"/>
                  </a:moveTo>
                  <a:lnTo>
                    <a:pt x="770382" y="50698"/>
                  </a:lnTo>
                  <a:lnTo>
                    <a:pt x="770382" y="122339"/>
                  </a:lnTo>
                  <a:lnTo>
                    <a:pt x="768045" y="137617"/>
                  </a:lnTo>
                  <a:lnTo>
                    <a:pt x="762698" y="145681"/>
                  </a:lnTo>
                  <a:lnTo>
                    <a:pt x="756843" y="148831"/>
                  </a:lnTo>
                  <a:lnTo>
                    <a:pt x="752970" y="149364"/>
                  </a:lnTo>
                  <a:lnTo>
                    <a:pt x="744639" y="146735"/>
                  </a:lnTo>
                  <a:lnTo>
                    <a:pt x="740321" y="140106"/>
                  </a:lnTo>
                  <a:lnTo>
                    <a:pt x="738695" y="131343"/>
                  </a:lnTo>
                  <a:lnTo>
                    <a:pt x="738454" y="122339"/>
                  </a:lnTo>
                  <a:lnTo>
                    <a:pt x="738454" y="50698"/>
                  </a:lnTo>
                  <a:lnTo>
                    <a:pt x="713143" y="50698"/>
                  </a:lnTo>
                  <a:lnTo>
                    <a:pt x="713143" y="121297"/>
                  </a:lnTo>
                  <a:lnTo>
                    <a:pt x="713320" y="133553"/>
                  </a:lnTo>
                  <a:lnTo>
                    <a:pt x="726198" y="172021"/>
                  </a:lnTo>
                  <a:lnTo>
                    <a:pt x="745553" y="179539"/>
                  </a:lnTo>
                  <a:lnTo>
                    <a:pt x="756056" y="177685"/>
                  </a:lnTo>
                  <a:lnTo>
                    <a:pt x="763663" y="173278"/>
                  </a:lnTo>
                  <a:lnTo>
                    <a:pt x="768692" y="168135"/>
                  </a:lnTo>
                  <a:lnTo>
                    <a:pt x="771512" y="164033"/>
                  </a:lnTo>
                  <a:lnTo>
                    <a:pt x="771512" y="176174"/>
                  </a:lnTo>
                  <a:lnTo>
                    <a:pt x="795693" y="176174"/>
                  </a:lnTo>
                  <a:lnTo>
                    <a:pt x="795693" y="50698"/>
                  </a:lnTo>
                  <a:close/>
                </a:path>
                <a:path w="2199640" h="232410">
                  <a:moveTo>
                    <a:pt x="898740" y="50698"/>
                  </a:moveTo>
                  <a:lnTo>
                    <a:pt x="872299" y="50698"/>
                  </a:lnTo>
                  <a:lnTo>
                    <a:pt x="852144" y="120459"/>
                  </a:lnTo>
                  <a:lnTo>
                    <a:pt x="831989" y="50698"/>
                  </a:lnTo>
                  <a:lnTo>
                    <a:pt x="805700" y="50698"/>
                  </a:lnTo>
                  <a:lnTo>
                    <a:pt x="839241" y="160261"/>
                  </a:lnTo>
                  <a:lnTo>
                    <a:pt x="817638" y="231902"/>
                  </a:lnTo>
                  <a:lnTo>
                    <a:pt x="843114" y="231902"/>
                  </a:lnTo>
                  <a:lnTo>
                    <a:pt x="898740" y="50698"/>
                  </a:lnTo>
                  <a:close/>
                </a:path>
                <a:path w="2199640" h="232410">
                  <a:moveTo>
                    <a:pt x="994371" y="123609"/>
                  </a:moveTo>
                  <a:lnTo>
                    <a:pt x="994181" y="113144"/>
                  </a:lnTo>
                  <a:lnTo>
                    <a:pt x="993457" y="102425"/>
                  </a:lnTo>
                  <a:lnTo>
                    <a:pt x="993114" y="99936"/>
                  </a:lnTo>
                  <a:lnTo>
                    <a:pt x="991997" y="91821"/>
                  </a:lnTo>
                  <a:lnTo>
                    <a:pt x="989545" y="81711"/>
                  </a:lnTo>
                  <a:lnTo>
                    <a:pt x="986561" y="75628"/>
                  </a:lnTo>
                  <a:lnTo>
                    <a:pt x="980719" y="63715"/>
                  </a:lnTo>
                  <a:lnTo>
                    <a:pt x="969848" y="53301"/>
                  </a:lnTo>
                  <a:lnTo>
                    <a:pt x="969225" y="53035"/>
                  </a:lnTo>
                  <a:lnTo>
                    <a:pt x="969225" y="99936"/>
                  </a:lnTo>
                  <a:lnTo>
                    <a:pt x="930694" y="99936"/>
                  </a:lnTo>
                  <a:lnTo>
                    <a:pt x="931697" y="94195"/>
                  </a:lnTo>
                  <a:lnTo>
                    <a:pt x="934491" y="86055"/>
                  </a:lnTo>
                  <a:lnTo>
                    <a:pt x="940231" y="78790"/>
                  </a:lnTo>
                  <a:lnTo>
                    <a:pt x="950036" y="75628"/>
                  </a:lnTo>
                  <a:lnTo>
                    <a:pt x="953706" y="76009"/>
                  </a:lnTo>
                  <a:lnTo>
                    <a:pt x="959624" y="78676"/>
                  </a:lnTo>
                  <a:lnTo>
                    <a:pt x="965542" y="85890"/>
                  </a:lnTo>
                  <a:lnTo>
                    <a:pt x="969225" y="99936"/>
                  </a:lnTo>
                  <a:lnTo>
                    <a:pt x="969225" y="53035"/>
                  </a:lnTo>
                  <a:lnTo>
                    <a:pt x="958951" y="48514"/>
                  </a:lnTo>
                  <a:lnTo>
                    <a:pt x="950036" y="47358"/>
                  </a:lnTo>
                  <a:lnTo>
                    <a:pt x="931849" y="52298"/>
                  </a:lnTo>
                  <a:lnTo>
                    <a:pt x="917625" y="66116"/>
                  </a:lnTo>
                  <a:lnTo>
                    <a:pt x="908354" y="87312"/>
                  </a:lnTo>
                  <a:lnTo>
                    <a:pt x="905052" y="114388"/>
                  </a:lnTo>
                  <a:lnTo>
                    <a:pt x="906919" y="134213"/>
                  </a:lnTo>
                  <a:lnTo>
                    <a:pt x="914222" y="155536"/>
                  </a:lnTo>
                  <a:lnTo>
                    <a:pt x="929474" y="172580"/>
                  </a:lnTo>
                  <a:lnTo>
                    <a:pt x="955205" y="179539"/>
                  </a:lnTo>
                  <a:lnTo>
                    <a:pt x="966203" y="178650"/>
                  </a:lnTo>
                  <a:lnTo>
                    <a:pt x="975093" y="176504"/>
                  </a:lnTo>
                  <a:lnTo>
                    <a:pt x="981875" y="173888"/>
                  </a:lnTo>
                  <a:lnTo>
                    <a:pt x="986637" y="171577"/>
                  </a:lnTo>
                  <a:lnTo>
                    <a:pt x="986637" y="150837"/>
                  </a:lnTo>
                  <a:lnTo>
                    <a:pt x="986637" y="140779"/>
                  </a:lnTo>
                  <a:lnTo>
                    <a:pt x="980401" y="144564"/>
                  </a:lnTo>
                  <a:lnTo>
                    <a:pt x="973658" y="147777"/>
                  </a:lnTo>
                  <a:lnTo>
                    <a:pt x="965822" y="150012"/>
                  </a:lnTo>
                  <a:lnTo>
                    <a:pt x="956322" y="150837"/>
                  </a:lnTo>
                  <a:lnTo>
                    <a:pt x="942428" y="147713"/>
                  </a:lnTo>
                  <a:lnTo>
                    <a:pt x="934758" y="140220"/>
                  </a:lnTo>
                  <a:lnTo>
                    <a:pt x="931379" y="131229"/>
                  </a:lnTo>
                  <a:lnTo>
                    <a:pt x="930363" y="123609"/>
                  </a:lnTo>
                  <a:lnTo>
                    <a:pt x="994371" y="123609"/>
                  </a:lnTo>
                  <a:close/>
                </a:path>
                <a:path w="2199640" h="232410">
                  <a:moveTo>
                    <a:pt x="1061631" y="47561"/>
                  </a:moveTo>
                  <a:lnTo>
                    <a:pt x="1052182" y="47891"/>
                  </a:lnTo>
                  <a:lnTo>
                    <a:pt x="1044346" y="50812"/>
                  </a:lnTo>
                  <a:lnTo>
                    <a:pt x="1038059" y="55930"/>
                  </a:lnTo>
                  <a:lnTo>
                    <a:pt x="1033246" y="62852"/>
                  </a:lnTo>
                  <a:lnTo>
                    <a:pt x="1033246" y="50711"/>
                  </a:lnTo>
                  <a:lnTo>
                    <a:pt x="1009065" y="50711"/>
                  </a:lnTo>
                  <a:lnTo>
                    <a:pt x="1009065" y="176187"/>
                  </a:lnTo>
                  <a:lnTo>
                    <a:pt x="1034376" y="176187"/>
                  </a:lnTo>
                  <a:lnTo>
                    <a:pt x="1034376" y="106426"/>
                  </a:lnTo>
                  <a:lnTo>
                    <a:pt x="1036853" y="90487"/>
                  </a:lnTo>
                  <a:lnTo>
                    <a:pt x="1043279" y="81635"/>
                  </a:lnTo>
                  <a:lnTo>
                    <a:pt x="1052055" y="78016"/>
                  </a:lnTo>
                  <a:lnTo>
                    <a:pt x="1061631" y="77736"/>
                  </a:lnTo>
                  <a:lnTo>
                    <a:pt x="1061631" y="47561"/>
                  </a:lnTo>
                  <a:close/>
                </a:path>
                <a:path w="2199640" h="232410">
                  <a:moveTo>
                    <a:pt x="1142415" y="138887"/>
                  </a:moveTo>
                  <a:lnTo>
                    <a:pt x="1119047" y="103060"/>
                  </a:lnTo>
                  <a:lnTo>
                    <a:pt x="1108151" y="98437"/>
                  </a:lnTo>
                  <a:lnTo>
                    <a:pt x="1101788" y="95084"/>
                  </a:lnTo>
                  <a:lnTo>
                    <a:pt x="1098816" y="91846"/>
                  </a:lnTo>
                  <a:lnTo>
                    <a:pt x="1098080" y="87566"/>
                  </a:lnTo>
                  <a:lnTo>
                    <a:pt x="1098080" y="80860"/>
                  </a:lnTo>
                  <a:lnTo>
                    <a:pt x="1102436" y="77508"/>
                  </a:lnTo>
                  <a:lnTo>
                    <a:pt x="1119682" y="77508"/>
                  </a:lnTo>
                  <a:lnTo>
                    <a:pt x="1130490" y="86309"/>
                  </a:lnTo>
                  <a:lnTo>
                    <a:pt x="1137259" y="56769"/>
                  </a:lnTo>
                  <a:lnTo>
                    <a:pt x="1130223" y="52832"/>
                  </a:lnTo>
                  <a:lnTo>
                    <a:pt x="1123111" y="49860"/>
                  </a:lnTo>
                  <a:lnTo>
                    <a:pt x="1115809" y="47993"/>
                  </a:lnTo>
                  <a:lnTo>
                    <a:pt x="1108240" y="47345"/>
                  </a:lnTo>
                  <a:lnTo>
                    <a:pt x="1093368" y="50380"/>
                  </a:lnTo>
                  <a:lnTo>
                    <a:pt x="1082217" y="58712"/>
                  </a:lnTo>
                  <a:lnTo>
                    <a:pt x="1075194" y="71221"/>
                  </a:lnTo>
                  <a:lnTo>
                    <a:pt x="1072769" y="86728"/>
                  </a:lnTo>
                  <a:lnTo>
                    <a:pt x="1074724" y="100965"/>
                  </a:lnTo>
                  <a:lnTo>
                    <a:pt x="1079995" y="111213"/>
                  </a:lnTo>
                  <a:lnTo>
                    <a:pt x="1087666" y="118287"/>
                  </a:lnTo>
                  <a:lnTo>
                    <a:pt x="1096797" y="122974"/>
                  </a:lnTo>
                  <a:lnTo>
                    <a:pt x="1107173" y="127279"/>
                  </a:lnTo>
                  <a:lnTo>
                    <a:pt x="1113345" y="130568"/>
                  </a:lnTo>
                  <a:lnTo>
                    <a:pt x="1116330" y="133934"/>
                  </a:lnTo>
                  <a:lnTo>
                    <a:pt x="1117104" y="138468"/>
                  </a:lnTo>
                  <a:lnTo>
                    <a:pt x="1117104" y="143713"/>
                  </a:lnTo>
                  <a:lnTo>
                    <a:pt x="1113396" y="149364"/>
                  </a:lnTo>
                  <a:lnTo>
                    <a:pt x="1102601" y="149364"/>
                  </a:lnTo>
                  <a:lnTo>
                    <a:pt x="1094765" y="148526"/>
                  </a:lnTo>
                  <a:lnTo>
                    <a:pt x="1087894" y="146253"/>
                  </a:lnTo>
                  <a:lnTo>
                    <a:pt x="1081849" y="142913"/>
                  </a:lnTo>
                  <a:lnTo>
                    <a:pt x="1076477" y="138887"/>
                  </a:lnTo>
                  <a:lnTo>
                    <a:pt x="1067930" y="168008"/>
                  </a:lnTo>
                  <a:lnTo>
                    <a:pt x="1076998" y="173786"/>
                  </a:lnTo>
                  <a:lnTo>
                    <a:pt x="1085862" y="177304"/>
                  </a:lnTo>
                  <a:lnTo>
                    <a:pt x="1094181" y="179057"/>
                  </a:lnTo>
                  <a:lnTo>
                    <a:pt x="1101636" y="179527"/>
                  </a:lnTo>
                  <a:lnTo>
                    <a:pt x="1117244" y="177190"/>
                  </a:lnTo>
                  <a:lnTo>
                    <a:pt x="1130236" y="169900"/>
                  </a:lnTo>
                  <a:lnTo>
                    <a:pt x="1139126" y="157264"/>
                  </a:lnTo>
                  <a:lnTo>
                    <a:pt x="1142415" y="138887"/>
                  </a:lnTo>
                  <a:close/>
                </a:path>
                <a:path w="2199640" h="232410">
                  <a:moveTo>
                    <a:pt x="1197419" y="97624"/>
                  </a:moveTo>
                  <a:lnTo>
                    <a:pt x="1150340" y="97624"/>
                  </a:lnTo>
                  <a:lnTo>
                    <a:pt x="1150340" y="129260"/>
                  </a:lnTo>
                  <a:lnTo>
                    <a:pt x="1197419" y="129260"/>
                  </a:lnTo>
                  <a:lnTo>
                    <a:pt x="1197419" y="97624"/>
                  </a:lnTo>
                  <a:close/>
                </a:path>
                <a:path w="2199640" h="232410">
                  <a:moveTo>
                    <a:pt x="1301597" y="176174"/>
                  </a:moveTo>
                  <a:lnTo>
                    <a:pt x="1261122" y="104749"/>
                  </a:lnTo>
                  <a:lnTo>
                    <a:pt x="1295311" y="50698"/>
                  </a:lnTo>
                  <a:lnTo>
                    <a:pt x="1266926" y="50698"/>
                  </a:lnTo>
                  <a:lnTo>
                    <a:pt x="1235811" y="99504"/>
                  </a:lnTo>
                  <a:lnTo>
                    <a:pt x="1235811" y="0"/>
                  </a:lnTo>
                  <a:lnTo>
                    <a:pt x="1210500" y="0"/>
                  </a:lnTo>
                  <a:lnTo>
                    <a:pt x="1210500" y="176174"/>
                  </a:lnTo>
                  <a:lnTo>
                    <a:pt x="1235811" y="176174"/>
                  </a:lnTo>
                  <a:lnTo>
                    <a:pt x="1235811" y="109562"/>
                  </a:lnTo>
                  <a:lnTo>
                    <a:pt x="1270965" y="176174"/>
                  </a:lnTo>
                  <a:lnTo>
                    <a:pt x="1301597" y="176174"/>
                  </a:lnTo>
                  <a:close/>
                </a:path>
                <a:path w="2199640" h="232410">
                  <a:moveTo>
                    <a:pt x="1338059" y="50711"/>
                  </a:moveTo>
                  <a:lnTo>
                    <a:pt x="1312900" y="50711"/>
                  </a:lnTo>
                  <a:lnTo>
                    <a:pt x="1312900" y="176187"/>
                  </a:lnTo>
                  <a:lnTo>
                    <a:pt x="1338059" y="176187"/>
                  </a:lnTo>
                  <a:lnTo>
                    <a:pt x="1338059" y="50711"/>
                  </a:lnTo>
                  <a:close/>
                </a:path>
                <a:path w="2199640" h="232410">
                  <a:moveTo>
                    <a:pt x="1339176" y="2743"/>
                  </a:moveTo>
                  <a:lnTo>
                    <a:pt x="1311770" y="2743"/>
                  </a:lnTo>
                  <a:lnTo>
                    <a:pt x="1311770" y="36461"/>
                  </a:lnTo>
                  <a:lnTo>
                    <a:pt x="1339176" y="36461"/>
                  </a:lnTo>
                  <a:lnTo>
                    <a:pt x="1339176" y="2743"/>
                  </a:lnTo>
                  <a:close/>
                </a:path>
                <a:path w="2199640" h="232410">
                  <a:moveTo>
                    <a:pt x="1414005" y="50698"/>
                  </a:moveTo>
                  <a:lnTo>
                    <a:pt x="1388364" y="50698"/>
                  </a:lnTo>
                  <a:lnTo>
                    <a:pt x="1388364" y="14249"/>
                  </a:lnTo>
                  <a:lnTo>
                    <a:pt x="1363052" y="14249"/>
                  </a:lnTo>
                  <a:lnTo>
                    <a:pt x="1363052" y="50698"/>
                  </a:lnTo>
                  <a:lnTo>
                    <a:pt x="1352092" y="50698"/>
                  </a:lnTo>
                  <a:lnTo>
                    <a:pt x="1352092" y="80873"/>
                  </a:lnTo>
                  <a:lnTo>
                    <a:pt x="1363052" y="80873"/>
                  </a:lnTo>
                  <a:lnTo>
                    <a:pt x="1363052" y="137426"/>
                  </a:lnTo>
                  <a:lnTo>
                    <a:pt x="1363510" y="152488"/>
                  </a:lnTo>
                  <a:lnTo>
                    <a:pt x="1366761" y="166027"/>
                  </a:lnTo>
                  <a:lnTo>
                    <a:pt x="1375562" y="175793"/>
                  </a:lnTo>
                  <a:lnTo>
                    <a:pt x="1392720" y="179539"/>
                  </a:lnTo>
                  <a:lnTo>
                    <a:pt x="1401914" y="179539"/>
                  </a:lnTo>
                  <a:lnTo>
                    <a:pt x="1412544" y="177647"/>
                  </a:lnTo>
                  <a:lnTo>
                    <a:pt x="1412544" y="147904"/>
                  </a:lnTo>
                  <a:lnTo>
                    <a:pt x="1404493" y="149364"/>
                  </a:lnTo>
                  <a:lnTo>
                    <a:pt x="1390307" y="149364"/>
                  </a:lnTo>
                  <a:lnTo>
                    <a:pt x="1388364" y="145592"/>
                  </a:lnTo>
                  <a:lnTo>
                    <a:pt x="1388364" y="80873"/>
                  </a:lnTo>
                  <a:lnTo>
                    <a:pt x="1414005" y="80873"/>
                  </a:lnTo>
                  <a:lnTo>
                    <a:pt x="1414005" y="50698"/>
                  </a:lnTo>
                  <a:close/>
                </a:path>
                <a:path w="2199640" h="232410">
                  <a:moveTo>
                    <a:pt x="1503337" y="58458"/>
                  </a:moveTo>
                  <a:lnTo>
                    <a:pt x="1496123" y="53454"/>
                  </a:lnTo>
                  <a:lnTo>
                    <a:pt x="1488681" y="49999"/>
                  </a:lnTo>
                  <a:lnTo>
                    <a:pt x="1480908" y="48006"/>
                  </a:lnTo>
                  <a:lnTo>
                    <a:pt x="1472704" y="47358"/>
                  </a:lnTo>
                  <a:lnTo>
                    <a:pt x="1453070" y="51854"/>
                  </a:lnTo>
                  <a:lnTo>
                    <a:pt x="1437093" y="64897"/>
                  </a:lnTo>
                  <a:lnTo>
                    <a:pt x="1426337" y="85890"/>
                  </a:lnTo>
                  <a:lnTo>
                    <a:pt x="1422400" y="114173"/>
                  </a:lnTo>
                  <a:lnTo>
                    <a:pt x="1425803" y="140919"/>
                  </a:lnTo>
                  <a:lnTo>
                    <a:pt x="1435760" y="161556"/>
                  </a:lnTo>
                  <a:lnTo>
                    <a:pt x="1451851" y="174840"/>
                  </a:lnTo>
                  <a:lnTo>
                    <a:pt x="1473669" y="179539"/>
                  </a:lnTo>
                  <a:lnTo>
                    <a:pt x="1484426" y="178650"/>
                  </a:lnTo>
                  <a:lnTo>
                    <a:pt x="1492732" y="176428"/>
                  </a:lnTo>
                  <a:lnTo>
                    <a:pt x="1498917" y="173621"/>
                  </a:lnTo>
                  <a:lnTo>
                    <a:pt x="1503337" y="170942"/>
                  </a:lnTo>
                  <a:lnTo>
                    <a:pt x="1503337" y="138061"/>
                  </a:lnTo>
                  <a:lnTo>
                    <a:pt x="1499311" y="141160"/>
                  </a:lnTo>
                  <a:lnTo>
                    <a:pt x="1493177" y="144894"/>
                  </a:lnTo>
                  <a:lnTo>
                    <a:pt x="1485099" y="148043"/>
                  </a:lnTo>
                  <a:lnTo>
                    <a:pt x="1475282" y="149364"/>
                  </a:lnTo>
                  <a:lnTo>
                    <a:pt x="1461782" y="146011"/>
                  </a:lnTo>
                  <a:lnTo>
                    <a:pt x="1453324" y="137401"/>
                  </a:lnTo>
                  <a:lnTo>
                    <a:pt x="1448955" y="125780"/>
                  </a:lnTo>
                  <a:lnTo>
                    <a:pt x="1447711" y="113334"/>
                  </a:lnTo>
                  <a:lnTo>
                    <a:pt x="1449552" y="98907"/>
                  </a:lnTo>
                  <a:lnTo>
                    <a:pt x="1454899" y="87579"/>
                  </a:lnTo>
                  <a:lnTo>
                    <a:pt x="1463421" y="80175"/>
                  </a:lnTo>
                  <a:lnTo>
                    <a:pt x="1474800" y="77520"/>
                  </a:lnTo>
                  <a:lnTo>
                    <a:pt x="1486725" y="77520"/>
                  </a:lnTo>
                  <a:lnTo>
                    <a:pt x="1497050" y="87579"/>
                  </a:lnTo>
                  <a:lnTo>
                    <a:pt x="1503337" y="58458"/>
                  </a:lnTo>
                  <a:close/>
                </a:path>
                <a:path w="2199640" h="232410">
                  <a:moveTo>
                    <a:pt x="1600581" y="105587"/>
                  </a:moveTo>
                  <a:lnTo>
                    <a:pt x="1592973" y="61595"/>
                  </a:lnTo>
                  <a:lnTo>
                    <a:pt x="1568170" y="47358"/>
                  </a:lnTo>
                  <a:lnTo>
                    <a:pt x="1561109" y="48120"/>
                  </a:lnTo>
                  <a:lnTo>
                    <a:pt x="1554670" y="50457"/>
                  </a:lnTo>
                  <a:lnTo>
                    <a:pt x="1548752" y="54432"/>
                  </a:lnTo>
                  <a:lnTo>
                    <a:pt x="1543342" y="60134"/>
                  </a:lnTo>
                  <a:lnTo>
                    <a:pt x="1543342" y="12"/>
                  </a:lnTo>
                  <a:lnTo>
                    <a:pt x="1518031" y="12"/>
                  </a:lnTo>
                  <a:lnTo>
                    <a:pt x="1518031" y="176187"/>
                  </a:lnTo>
                  <a:lnTo>
                    <a:pt x="1543342" y="176187"/>
                  </a:lnTo>
                  <a:lnTo>
                    <a:pt x="1543342" y="104546"/>
                  </a:lnTo>
                  <a:lnTo>
                    <a:pt x="1545628" y="89369"/>
                  </a:lnTo>
                  <a:lnTo>
                    <a:pt x="1550911" y="81292"/>
                  </a:lnTo>
                  <a:lnTo>
                    <a:pt x="1556804" y="78092"/>
                  </a:lnTo>
                  <a:lnTo>
                    <a:pt x="1560918" y="77520"/>
                  </a:lnTo>
                  <a:lnTo>
                    <a:pt x="1569135" y="80213"/>
                  </a:lnTo>
                  <a:lnTo>
                    <a:pt x="1573403" y="86956"/>
                  </a:lnTo>
                  <a:lnTo>
                    <a:pt x="1575015" y="95732"/>
                  </a:lnTo>
                  <a:lnTo>
                    <a:pt x="1575269" y="104546"/>
                  </a:lnTo>
                  <a:lnTo>
                    <a:pt x="1575269" y="176187"/>
                  </a:lnTo>
                  <a:lnTo>
                    <a:pt x="1600581" y="176187"/>
                  </a:lnTo>
                  <a:lnTo>
                    <a:pt x="1600581" y="105587"/>
                  </a:lnTo>
                  <a:close/>
                </a:path>
                <a:path w="2199640" h="232410">
                  <a:moveTo>
                    <a:pt x="1703628" y="123609"/>
                  </a:moveTo>
                  <a:lnTo>
                    <a:pt x="1703438" y="113144"/>
                  </a:lnTo>
                  <a:lnTo>
                    <a:pt x="1702714" y="102425"/>
                  </a:lnTo>
                  <a:lnTo>
                    <a:pt x="1702371" y="99936"/>
                  </a:lnTo>
                  <a:lnTo>
                    <a:pt x="1701253" y="91821"/>
                  </a:lnTo>
                  <a:lnTo>
                    <a:pt x="1698802" y="81711"/>
                  </a:lnTo>
                  <a:lnTo>
                    <a:pt x="1695818" y="75628"/>
                  </a:lnTo>
                  <a:lnTo>
                    <a:pt x="1689976" y="63715"/>
                  </a:lnTo>
                  <a:lnTo>
                    <a:pt x="1679105" y="53301"/>
                  </a:lnTo>
                  <a:lnTo>
                    <a:pt x="1678482" y="53035"/>
                  </a:lnTo>
                  <a:lnTo>
                    <a:pt x="1678482" y="99936"/>
                  </a:lnTo>
                  <a:lnTo>
                    <a:pt x="1639951" y="99936"/>
                  </a:lnTo>
                  <a:lnTo>
                    <a:pt x="1640954" y="94195"/>
                  </a:lnTo>
                  <a:lnTo>
                    <a:pt x="1643748" y="86055"/>
                  </a:lnTo>
                  <a:lnTo>
                    <a:pt x="1649488" y="78790"/>
                  </a:lnTo>
                  <a:lnTo>
                    <a:pt x="1659293" y="75628"/>
                  </a:lnTo>
                  <a:lnTo>
                    <a:pt x="1662963" y="76009"/>
                  </a:lnTo>
                  <a:lnTo>
                    <a:pt x="1668881" y="78676"/>
                  </a:lnTo>
                  <a:lnTo>
                    <a:pt x="1674799" y="85890"/>
                  </a:lnTo>
                  <a:lnTo>
                    <a:pt x="1678482" y="99936"/>
                  </a:lnTo>
                  <a:lnTo>
                    <a:pt x="1678482" y="53035"/>
                  </a:lnTo>
                  <a:lnTo>
                    <a:pt x="1668208" y="48514"/>
                  </a:lnTo>
                  <a:lnTo>
                    <a:pt x="1659293" y="47358"/>
                  </a:lnTo>
                  <a:lnTo>
                    <a:pt x="1641106" y="52298"/>
                  </a:lnTo>
                  <a:lnTo>
                    <a:pt x="1626882" y="66116"/>
                  </a:lnTo>
                  <a:lnTo>
                    <a:pt x="1617611" y="87312"/>
                  </a:lnTo>
                  <a:lnTo>
                    <a:pt x="1614309" y="114388"/>
                  </a:lnTo>
                  <a:lnTo>
                    <a:pt x="1616176" y="134213"/>
                  </a:lnTo>
                  <a:lnTo>
                    <a:pt x="1623479" y="155536"/>
                  </a:lnTo>
                  <a:lnTo>
                    <a:pt x="1638731" y="172580"/>
                  </a:lnTo>
                  <a:lnTo>
                    <a:pt x="1664462" y="179539"/>
                  </a:lnTo>
                  <a:lnTo>
                    <a:pt x="1675460" y="178650"/>
                  </a:lnTo>
                  <a:lnTo>
                    <a:pt x="1684350" y="176504"/>
                  </a:lnTo>
                  <a:lnTo>
                    <a:pt x="1691132" y="173888"/>
                  </a:lnTo>
                  <a:lnTo>
                    <a:pt x="1695894" y="171577"/>
                  </a:lnTo>
                  <a:lnTo>
                    <a:pt x="1695894" y="150837"/>
                  </a:lnTo>
                  <a:lnTo>
                    <a:pt x="1695894" y="140779"/>
                  </a:lnTo>
                  <a:lnTo>
                    <a:pt x="1689658" y="144564"/>
                  </a:lnTo>
                  <a:lnTo>
                    <a:pt x="1682915" y="147777"/>
                  </a:lnTo>
                  <a:lnTo>
                    <a:pt x="1675079" y="150012"/>
                  </a:lnTo>
                  <a:lnTo>
                    <a:pt x="1665579" y="150837"/>
                  </a:lnTo>
                  <a:lnTo>
                    <a:pt x="1651685" y="147713"/>
                  </a:lnTo>
                  <a:lnTo>
                    <a:pt x="1644015" y="140220"/>
                  </a:lnTo>
                  <a:lnTo>
                    <a:pt x="1640636" y="131229"/>
                  </a:lnTo>
                  <a:lnTo>
                    <a:pt x="1639620" y="123609"/>
                  </a:lnTo>
                  <a:lnTo>
                    <a:pt x="1703628" y="123609"/>
                  </a:lnTo>
                  <a:close/>
                </a:path>
                <a:path w="2199640" h="232410">
                  <a:moveTo>
                    <a:pt x="1800567" y="105587"/>
                  </a:moveTo>
                  <a:lnTo>
                    <a:pt x="1793024" y="61595"/>
                  </a:lnTo>
                  <a:lnTo>
                    <a:pt x="1768005" y="47358"/>
                  </a:lnTo>
                  <a:lnTo>
                    <a:pt x="1757502" y="49225"/>
                  </a:lnTo>
                  <a:lnTo>
                    <a:pt x="1749958" y="53619"/>
                  </a:lnTo>
                  <a:lnTo>
                    <a:pt x="1744980" y="58762"/>
                  </a:lnTo>
                  <a:lnTo>
                    <a:pt x="1742198" y="62852"/>
                  </a:lnTo>
                  <a:lnTo>
                    <a:pt x="1742198" y="50711"/>
                  </a:lnTo>
                  <a:lnTo>
                    <a:pt x="1718017" y="50711"/>
                  </a:lnTo>
                  <a:lnTo>
                    <a:pt x="1718017" y="176187"/>
                  </a:lnTo>
                  <a:lnTo>
                    <a:pt x="1743329" y="176187"/>
                  </a:lnTo>
                  <a:lnTo>
                    <a:pt x="1743329" y="104546"/>
                  </a:lnTo>
                  <a:lnTo>
                    <a:pt x="1745653" y="89281"/>
                  </a:lnTo>
                  <a:lnTo>
                    <a:pt x="1750999" y="81216"/>
                  </a:lnTo>
                  <a:lnTo>
                    <a:pt x="1756854" y="78066"/>
                  </a:lnTo>
                  <a:lnTo>
                    <a:pt x="1760740" y="77520"/>
                  </a:lnTo>
                  <a:lnTo>
                    <a:pt x="1769059" y="80162"/>
                  </a:lnTo>
                  <a:lnTo>
                    <a:pt x="1773377" y="86791"/>
                  </a:lnTo>
                  <a:lnTo>
                    <a:pt x="1775002" y="95554"/>
                  </a:lnTo>
                  <a:lnTo>
                    <a:pt x="1775256" y="104546"/>
                  </a:lnTo>
                  <a:lnTo>
                    <a:pt x="1775256" y="176187"/>
                  </a:lnTo>
                  <a:lnTo>
                    <a:pt x="1800567" y="176187"/>
                  </a:lnTo>
                  <a:lnTo>
                    <a:pt x="1800567" y="105587"/>
                  </a:lnTo>
                  <a:close/>
                </a:path>
                <a:path w="2199640" h="232410">
                  <a:moveTo>
                    <a:pt x="1847507" y="139319"/>
                  </a:moveTo>
                  <a:lnTo>
                    <a:pt x="1819287" y="139319"/>
                  </a:lnTo>
                  <a:lnTo>
                    <a:pt x="1819287" y="176187"/>
                  </a:lnTo>
                  <a:lnTo>
                    <a:pt x="1847507" y="176187"/>
                  </a:lnTo>
                  <a:lnTo>
                    <a:pt x="1847507" y="139319"/>
                  </a:lnTo>
                  <a:close/>
                </a:path>
                <a:path w="2199640" h="232410">
                  <a:moveTo>
                    <a:pt x="1944090" y="58458"/>
                  </a:moveTo>
                  <a:lnTo>
                    <a:pt x="1936877" y="53454"/>
                  </a:lnTo>
                  <a:lnTo>
                    <a:pt x="1929434" y="49999"/>
                  </a:lnTo>
                  <a:lnTo>
                    <a:pt x="1921662" y="48006"/>
                  </a:lnTo>
                  <a:lnTo>
                    <a:pt x="1913458" y="47358"/>
                  </a:lnTo>
                  <a:lnTo>
                    <a:pt x="1893824" y="51854"/>
                  </a:lnTo>
                  <a:lnTo>
                    <a:pt x="1877847" y="64897"/>
                  </a:lnTo>
                  <a:lnTo>
                    <a:pt x="1867090" y="85890"/>
                  </a:lnTo>
                  <a:lnTo>
                    <a:pt x="1863153" y="114173"/>
                  </a:lnTo>
                  <a:lnTo>
                    <a:pt x="1866557" y="140919"/>
                  </a:lnTo>
                  <a:lnTo>
                    <a:pt x="1876513" y="161556"/>
                  </a:lnTo>
                  <a:lnTo>
                    <a:pt x="1892604" y="174840"/>
                  </a:lnTo>
                  <a:lnTo>
                    <a:pt x="1914423" y="179539"/>
                  </a:lnTo>
                  <a:lnTo>
                    <a:pt x="1925180" y="178650"/>
                  </a:lnTo>
                  <a:lnTo>
                    <a:pt x="1933486" y="176428"/>
                  </a:lnTo>
                  <a:lnTo>
                    <a:pt x="1939671" y="173621"/>
                  </a:lnTo>
                  <a:lnTo>
                    <a:pt x="1944090" y="170942"/>
                  </a:lnTo>
                  <a:lnTo>
                    <a:pt x="1944090" y="138061"/>
                  </a:lnTo>
                  <a:lnTo>
                    <a:pt x="1940064" y="141160"/>
                  </a:lnTo>
                  <a:lnTo>
                    <a:pt x="1933930" y="144894"/>
                  </a:lnTo>
                  <a:lnTo>
                    <a:pt x="1925853" y="148043"/>
                  </a:lnTo>
                  <a:lnTo>
                    <a:pt x="1916036" y="149364"/>
                  </a:lnTo>
                  <a:lnTo>
                    <a:pt x="1902536" y="146011"/>
                  </a:lnTo>
                  <a:lnTo>
                    <a:pt x="1894078" y="137401"/>
                  </a:lnTo>
                  <a:lnTo>
                    <a:pt x="1889709" y="125780"/>
                  </a:lnTo>
                  <a:lnTo>
                    <a:pt x="1888464" y="113334"/>
                  </a:lnTo>
                  <a:lnTo>
                    <a:pt x="1890306" y="98907"/>
                  </a:lnTo>
                  <a:lnTo>
                    <a:pt x="1895652" y="87579"/>
                  </a:lnTo>
                  <a:lnTo>
                    <a:pt x="1904174" y="80175"/>
                  </a:lnTo>
                  <a:lnTo>
                    <a:pt x="1915553" y="77520"/>
                  </a:lnTo>
                  <a:lnTo>
                    <a:pt x="1927479" y="77520"/>
                  </a:lnTo>
                  <a:lnTo>
                    <a:pt x="1937804" y="87579"/>
                  </a:lnTo>
                  <a:lnTo>
                    <a:pt x="1944090" y="58458"/>
                  </a:lnTo>
                  <a:close/>
                </a:path>
                <a:path w="2199640" h="232410">
                  <a:moveTo>
                    <a:pt x="2050859" y="113334"/>
                  </a:moveTo>
                  <a:lnTo>
                    <a:pt x="2046973" y="85890"/>
                  </a:lnTo>
                  <a:lnTo>
                    <a:pt x="2042769" y="77508"/>
                  </a:lnTo>
                  <a:lnTo>
                    <a:pt x="2036521" y="65100"/>
                  </a:lnTo>
                  <a:lnTo>
                    <a:pt x="2025535" y="55638"/>
                  </a:lnTo>
                  <a:lnTo>
                    <a:pt x="2025535" y="113334"/>
                  </a:lnTo>
                  <a:lnTo>
                    <a:pt x="2024062" y="127812"/>
                  </a:lnTo>
                  <a:lnTo>
                    <a:pt x="2019744" y="139217"/>
                  </a:lnTo>
                  <a:lnTo>
                    <a:pt x="2012670" y="146685"/>
                  </a:lnTo>
                  <a:lnTo>
                    <a:pt x="2002967" y="149364"/>
                  </a:lnTo>
                  <a:lnTo>
                    <a:pt x="1993341" y="146685"/>
                  </a:lnTo>
                  <a:lnTo>
                    <a:pt x="1986305" y="139217"/>
                  </a:lnTo>
                  <a:lnTo>
                    <a:pt x="1982012" y="127812"/>
                  </a:lnTo>
                  <a:lnTo>
                    <a:pt x="1980552" y="113334"/>
                  </a:lnTo>
                  <a:lnTo>
                    <a:pt x="1982965" y="95199"/>
                  </a:lnTo>
                  <a:lnTo>
                    <a:pt x="1988858" y="84277"/>
                  </a:lnTo>
                  <a:lnTo>
                    <a:pt x="1996198" y="78930"/>
                  </a:lnTo>
                  <a:lnTo>
                    <a:pt x="2002967" y="77508"/>
                  </a:lnTo>
                  <a:lnTo>
                    <a:pt x="2007235" y="78079"/>
                  </a:lnTo>
                  <a:lnTo>
                    <a:pt x="2014918" y="81991"/>
                  </a:lnTo>
                  <a:lnTo>
                    <a:pt x="2022259" y="92633"/>
                  </a:lnTo>
                  <a:lnTo>
                    <a:pt x="2025535" y="113334"/>
                  </a:lnTo>
                  <a:lnTo>
                    <a:pt x="2025535" y="55638"/>
                  </a:lnTo>
                  <a:lnTo>
                    <a:pt x="2021255" y="51943"/>
                  </a:lnTo>
                  <a:lnTo>
                    <a:pt x="2002967" y="47345"/>
                  </a:lnTo>
                  <a:lnTo>
                    <a:pt x="1984832" y="51917"/>
                  </a:lnTo>
                  <a:lnTo>
                    <a:pt x="1969604" y="65024"/>
                  </a:lnTo>
                  <a:lnTo>
                    <a:pt x="1959127" y="85788"/>
                  </a:lnTo>
                  <a:lnTo>
                    <a:pt x="1955241" y="113334"/>
                  </a:lnTo>
                  <a:lnTo>
                    <a:pt x="1959152" y="141008"/>
                  </a:lnTo>
                  <a:lnTo>
                    <a:pt x="1969668" y="161836"/>
                  </a:lnTo>
                  <a:lnTo>
                    <a:pt x="1984895" y="174967"/>
                  </a:lnTo>
                  <a:lnTo>
                    <a:pt x="2002967" y="179527"/>
                  </a:lnTo>
                  <a:lnTo>
                    <a:pt x="2021255" y="174929"/>
                  </a:lnTo>
                  <a:lnTo>
                    <a:pt x="2036521" y="161747"/>
                  </a:lnTo>
                  <a:lnTo>
                    <a:pt x="2042731" y="149364"/>
                  </a:lnTo>
                  <a:lnTo>
                    <a:pt x="2046973" y="140919"/>
                  </a:lnTo>
                  <a:lnTo>
                    <a:pt x="2050859" y="113334"/>
                  </a:lnTo>
                  <a:close/>
                </a:path>
                <a:path w="2199640" h="232410">
                  <a:moveTo>
                    <a:pt x="2199538" y="176187"/>
                  </a:moveTo>
                  <a:lnTo>
                    <a:pt x="2199398" y="92316"/>
                  </a:lnTo>
                  <a:lnTo>
                    <a:pt x="2182126" y="51498"/>
                  </a:lnTo>
                  <a:lnTo>
                    <a:pt x="2166480" y="47358"/>
                  </a:lnTo>
                  <a:lnTo>
                    <a:pt x="2155177" y="49314"/>
                  </a:lnTo>
                  <a:lnTo>
                    <a:pt x="2146871" y="54038"/>
                  </a:lnTo>
                  <a:lnTo>
                    <a:pt x="2141055" y="59817"/>
                  </a:lnTo>
                  <a:lnTo>
                    <a:pt x="2137295" y="64947"/>
                  </a:lnTo>
                  <a:lnTo>
                    <a:pt x="2134400" y="59639"/>
                  </a:lnTo>
                  <a:lnTo>
                    <a:pt x="2129891" y="53886"/>
                  </a:lnTo>
                  <a:lnTo>
                    <a:pt x="2123122" y="49263"/>
                  </a:lnTo>
                  <a:lnTo>
                    <a:pt x="2113432" y="47358"/>
                  </a:lnTo>
                  <a:lnTo>
                    <a:pt x="2103818" y="49022"/>
                  </a:lnTo>
                  <a:lnTo>
                    <a:pt x="2096884" y="53073"/>
                  </a:lnTo>
                  <a:lnTo>
                    <a:pt x="2092096" y="58140"/>
                  </a:lnTo>
                  <a:lnTo>
                    <a:pt x="2088934" y="62852"/>
                  </a:lnTo>
                  <a:lnTo>
                    <a:pt x="2088934" y="50711"/>
                  </a:lnTo>
                  <a:lnTo>
                    <a:pt x="2064740" y="50711"/>
                  </a:lnTo>
                  <a:lnTo>
                    <a:pt x="2064740" y="176187"/>
                  </a:lnTo>
                  <a:lnTo>
                    <a:pt x="2090051" y="176187"/>
                  </a:lnTo>
                  <a:lnTo>
                    <a:pt x="2090051" y="103492"/>
                  </a:lnTo>
                  <a:lnTo>
                    <a:pt x="2091893" y="90157"/>
                  </a:lnTo>
                  <a:lnTo>
                    <a:pt x="2096350" y="82257"/>
                  </a:lnTo>
                  <a:lnTo>
                    <a:pt x="2101811" y="78486"/>
                  </a:lnTo>
                  <a:lnTo>
                    <a:pt x="2106663" y="77520"/>
                  </a:lnTo>
                  <a:lnTo>
                    <a:pt x="2114016" y="80467"/>
                  </a:lnTo>
                  <a:lnTo>
                    <a:pt x="2117801" y="87579"/>
                  </a:lnTo>
                  <a:lnTo>
                    <a:pt x="2119198" y="96253"/>
                  </a:lnTo>
                  <a:lnTo>
                    <a:pt x="2119401" y="103911"/>
                  </a:lnTo>
                  <a:lnTo>
                    <a:pt x="2119401" y="176187"/>
                  </a:lnTo>
                  <a:lnTo>
                    <a:pt x="2144712" y="176187"/>
                  </a:lnTo>
                  <a:lnTo>
                    <a:pt x="2144712" y="104965"/>
                  </a:lnTo>
                  <a:lnTo>
                    <a:pt x="2145296" y="96443"/>
                  </a:lnTo>
                  <a:lnTo>
                    <a:pt x="2147633" y="87477"/>
                  </a:lnTo>
                  <a:lnTo>
                    <a:pt x="2152535" y="80403"/>
                  </a:lnTo>
                  <a:lnTo>
                    <a:pt x="2160841" y="77520"/>
                  </a:lnTo>
                  <a:lnTo>
                    <a:pt x="2168563" y="80378"/>
                  </a:lnTo>
                  <a:lnTo>
                    <a:pt x="2172538" y="87350"/>
                  </a:lnTo>
                  <a:lnTo>
                    <a:pt x="2173998" y="95999"/>
                  </a:lnTo>
                  <a:lnTo>
                    <a:pt x="2174214" y="103911"/>
                  </a:lnTo>
                  <a:lnTo>
                    <a:pt x="2174214" y="176187"/>
                  </a:lnTo>
                  <a:lnTo>
                    <a:pt x="2199538" y="176187"/>
                  </a:lnTo>
                  <a:close/>
                </a:path>
              </a:pathLst>
            </a:custGeom>
            <a:solidFill>
              <a:srgbClr val="231F1F"/>
            </a:solidFill>
          </p:spPr>
          <p:txBody>
            <a:bodyPr wrap="square" lIns="0" tIns="0" rIns="0" bIns="0" rtlCol="0"/>
            <a:lstStyle/>
            <a:p>
              <a:endParaRPr/>
            </a:p>
          </p:txBody>
        </p:sp>
      </p:grpSp>
      <p:grpSp>
        <p:nvGrpSpPr>
          <p:cNvPr id="101" name="object 101"/>
          <p:cNvGrpSpPr/>
          <p:nvPr/>
        </p:nvGrpSpPr>
        <p:grpSpPr>
          <a:xfrm>
            <a:off x="385019" y="1372324"/>
            <a:ext cx="3809365" cy="150495"/>
            <a:chOff x="385019" y="1075525"/>
            <a:chExt cx="3809365" cy="150495"/>
          </a:xfrm>
        </p:grpSpPr>
        <p:sp>
          <p:nvSpPr>
            <p:cNvPr id="102" name="object 102"/>
            <p:cNvSpPr/>
            <p:nvPr/>
          </p:nvSpPr>
          <p:spPr>
            <a:xfrm>
              <a:off x="385013" y="1075524"/>
              <a:ext cx="1373505" cy="150495"/>
            </a:xfrm>
            <a:custGeom>
              <a:avLst/>
              <a:gdLst/>
              <a:ahLst/>
              <a:cxnLst/>
              <a:rect l="l" t="t" r="r" b="b"/>
              <a:pathLst>
                <a:path w="1373505" h="150494">
                  <a:moveTo>
                    <a:pt x="87617" y="31267"/>
                  </a:moveTo>
                  <a:lnTo>
                    <a:pt x="70637" y="31267"/>
                  </a:lnTo>
                  <a:lnTo>
                    <a:pt x="50800" y="44754"/>
                  </a:lnTo>
                  <a:lnTo>
                    <a:pt x="53022" y="62217"/>
                  </a:lnTo>
                  <a:lnTo>
                    <a:pt x="68567" y="51422"/>
                  </a:lnTo>
                  <a:lnTo>
                    <a:pt x="68567" y="119189"/>
                  </a:lnTo>
                  <a:lnTo>
                    <a:pt x="87617" y="119189"/>
                  </a:lnTo>
                  <a:lnTo>
                    <a:pt x="87617" y="51422"/>
                  </a:lnTo>
                  <a:lnTo>
                    <a:pt x="87617" y="31267"/>
                  </a:lnTo>
                  <a:close/>
                </a:path>
                <a:path w="1373505" h="150494">
                  <a:moveTo>
                    <a:pt x="150469" y="75222"/>
                  </a:moveTo>
                  <a:lnTo>
                    <a:pt x="144919" y="47752"/>
                  </a:lnTo>
                  <a:lnTo>
                    <a:pt x="144919" y="75222"/>
                  </a:lnTo>
                  <a:lnTo>
                    <a:pt x="139458" y="102323"/>
                  </a:lnTo>
                  <a:lnTo>
                    <a:pt x="124536" y="124472"/>
                  </a:lnTo>
                  <a:lnTo>
                    <a:pt x="102400" y="139433"/>
                  </a:lnTo>
                  <a:lnTo>
                    <a:pt x="75234" y="144907"/>
                  </a:lnTo>
                  <a:lnTo>
                    <a:pt x="48145" y="139433"/>
                  </a:lnTo>
                  <a:lnTo>
                    <a:pt x="25996" y="124472"/>
                  </a:lnTo>
                  <a:lnTo>
                    <a:pt x="11049" y="102323"/>
                  </a:lnTo>
                  <a:lnTo>
                    <a:pt x="5562" y="75222"/>
                  </a:lnTo>
                  <a:lnTo>
                    <a:pt x="11087" y="47942"/>
                  </a:lnTo>
                  <a:lnTo>
                    <a:pt x="26111" y="25819"/>
                  </a:lnTo>
                  <a:lnTo>
                    <a:pt x="48285" y="10985"/>
                  </a:lnTo>
                  <a:lnTo>
                    <a:pt x="75234" y="5562"/>
                  </a:lnTo>
                  <a:lnTo>
                    <a:pt x="102196" y="10985"/>
                  </a:lnTo>
                  <a:lnTo>
                    <a:pt x="124358" y="25819"/>
                  </a:lnTo>
                  <a:lnTo>
                    <a:pt x="139382" y="47942"/>
                  </a:lnTo>
                  <a:lnTo>
                    <a:pt x="144919" y="75222"/>
                  </a:lnTo>
                  <a:lnTo>
                    <a:pt x="144919" y="47752"/>
                  </a:lnTo>
                  <a:lnTo>
                    <a:pt x="104394" y="5842"/>
                  </a:lnTo>
                  <a:lnTo>
                    <a:pt x="75234" y="0"/>
                  </a:lnTo>
                  <a:lnTo>
                    <a:pt x="46075" y="5842"/>
                  </a:lnTo>
                  <a:lnTo>
                    <a:pt x="22148" y="21844"/>
                  </a:lnTo>
                  <a:lnTo>
                    <a:pt x="5956" y="45732"/>
                  </a:lnTo>
                  <a:lnTo>
                    <a:pt x="0" y="75222"/>
                  </a:lnTo>
                  <a:lnTo>
                    <a:pt x="5905" y="104533"/>
                  </a:lnTo>
                  <a:lnTo>
                    <a:pt x="22021" y="128447"/>
                  </a:lnTo>
                  <a:lnTo>
                    <a:pt x="45935" y="144551"/>
                  </a:lnTo>
                  <a:lnTo>
                    <a:pt x="75234" y="150456"/>
                  </a:lnTo>
                  <a:lnTo>
                    <a:pt x="102768" y="144907"/>
                  </a:lnTo>
                  <a:lnTo>
                    <a:pt x="104533" y="144551"/>
                  </a:lnTo>
                  <a:lnTo>
                    <a:pt x="128447" y="128447"/>
                  </a:lnTo>
                  <a:lnTo>
                    <a:pt x="144564" y="104533"/>
                  </a:lnTo>
                  <a:lnTo>
                    <a:pt x="150469" y="75222"/>
                  </a:lnTo>
                  <a:close/>
                </a:path>
                <a:path w="1373505" h="150494">
                  <a:moveTo>
                    <a:pt x="308902" y="73964"/>
                  </a:moveTo>
                  <a:lnTo>
                    <a:pt x="295719" y="60477"/>
                  </a:lnTo>
                  <a:lnTo>
                    <a:pt x="289572" y="67144"/>
                  </a:lnTo>
                  <a:lnTo>
                    <a:pt x="282829" y="71907"/>
                  </a:lnTo>
                  <a:lnTo>
                    <a:pt x="275196" y="74764"/>
                  </a:lnTo>
                  <a:lnTo>
                    <a:pt x="266357" y="75704"/>
                  </a:lnTo>
                  <a:lnTo>
                    <a:pt x="259384" y="75704"/>
                  </a:lnTo>
                  <a:lnTo>
                    <a:pt x="255257" y="74434"/>
                  </a:lnTo>
                  <a:lnTo>
                    <a:pt x="230517" y="61531"/>
                  </a:lnTo>
                  <a:lnTo>
                    <a:pt x="221411" y="57581"/>
                  </a:lnTo>
                  <a:lnTo>
                    <a:pt x="213918" y="55714"/>
                  </a:lnTo>
                  <a:lnTo>
                    <a:pt x="205740" y="55232"/>
                  </a:lnTo>
                  <a:lnTo>
                    <a:pt x="193281" y="56692"/>
                  </a:lnTo>
                  <a:lnTo>
                    <a:pt x="181660" y="60871"/>
                  </a:lnTo>
                  <a:lnTo>
                    <a:pt x="171284" y="67564"/>
                  </a:lnTo>
                  <a:lnTo>
                    <a:pt x="162572" y="76504"/>
                  </a:lnTo>
                  <a:lnTo>
                    <a:pt x="175895" y="89839"/>
                  </a:lnTo>
                  <a:lnTo>
                    <a:pt x="179120" y="85813"/>
                  </a:lnTo>
                  <a:lnTo>
                    <a:pt x="184785" y="80810"/>
                  </a:lnTo>
                  <a:lnTo>
                    <a:pt x="193306" y="76555"/>
                  </a:lnTo>
                  <a:lnTo>
                    <a:pt x="205105" y="74752"/>
                  </a:lnTo>
                  <a:lnTo>
                    <a:pt x="210032" y="75069"/>
                  </a:lnTo>
                  <a:lnTo>
                    <a:pt x="215239" y="76301"/>
                  </a:lnTo>
                  <a:lnTo>
                    <a:pt x="221729" y="78905"/>
                  </a:lnTo>
                  <a:lnTo>
                    <a:pt x="241871" y="89204"/>
                  </a:lnTo>
                  <a:lnTo>
                    <a:pt x="250317" y="92849"/>
                  </a:lnTo>
                  <a:lnTo>
                    <a:pt x="257657" y="94716"/>
                  </a:lnTo>
                  <a:lnTo>
                    <a:pt x="265734" y="95224"/>
                  </a:lnTo>
                  <a:lnTo>
                    <a:pt x="276682" y="94183"/>
                  </a:lnTo>
                  <a:lnTo>
                    <a:pt x="287921" y="90665"/>
                  </a:lnTo>
                  <a:lnTo>
                    <a:pt x="298856" y="84124"/>
                  </a:lnTo>
                  <a:lnTo>
                    <a:pt x="308902" y="73964"/>
                  </a:lnTo>
                  <a:close/>
                </a:path>
                <a:path w="1373505" h="150494">
                  <a:moveTo>
                    <a:pt x="429882" y="93319"/>
                  </a:moveTo>
                  <a:lnTo>
                    <a:pt x="428967" y="86156"/>
                  </a:lnTo>
                  <a:lnTo>
                    <a:pt x="426250" y="80098"/>
                  </a:lnTo>
                  <a:lnTo>
                    <a:pt x="421779" y="75145"/>
                  </a:lnTo>
                  <a:lnTo>
                    <a:pt x="415594" y="71272"/>
                  </a:lnTo>
                  <a:lnTo>
                    <a:pt x="425119" y="65392"/>
                  </a:lnTo>
                  <a:lnTo>
                    <a:pt x="425119" y="54114"/>
                  </a:lnTo>
                  <a:lnTo>
                    <a:pt x="423633" y="46824"/>
                  </a:lnTo>
                  <a:lnTo>
                    <a:pt x="423214" y="44792"/>
                  </a:lnTo>
                  <a:lnTo>
                    <a:pt x="417626" y="36944"/>
                  </a:lnTo>
                  <a:lnTo>
                    <a:pt x="408520" y="31534"/>
                  </a:lnTo>
                  <a:lnTo>
                    <a:pt x="396074" y="29514"/>
                  </a:lnTo>
                  <a:lnTo>
                    <a:pt x="391617" y="29692"/>
                  </a:lnTo>
                  <a:lnTo>
                    <a:pt x="384771" y="30911"/>
                  </a:lnTo>
                  <a:lnTo>
                    <a:pt x="376440" y="34213"/>
                  </a:lnTo>
                  <a:lnTo>
                    <a:pt x="367512" y="40627"/>
                  </a:lnTo>
                  <a:lnTo>
                    <a:pt x="374015" y="56667"/>
                  </a:lnTo>
                  <a:lnTo>
                    <a:pt x="383374" y="46824"/>
                  </a:lnTo>
                  <a:lnTo>
                    <a:pt x="399249" y="46824"/>
                  </a:lnTo>
                  <a:lnTo>
                    <a:pt x="406234" y="48729"/>
                  </a:lnTo>
                  <a:lnTo>
                    <a:pt x="406234" y="61747"/>
                  </a:lnTo>
                  <a:lnTo>
                    <a:pt x="401002" y="65227"/>
                  </a:lnTo>
                  <a:lnTo>
                    <a:pt x="384810" y="65227"/>
                  </a:lnTo>
                  <a:lnTo>
                    <a:pt x="384810" y="80784"/>
                  </a:lnTo>
                  <a:lnTo>
                    <a:pt x="409257" y="80784"/>
                  </a:lnTo>
                  <a:lnTo>
                    <a:pt x="410997" y="87769"/>
                  </a:lnTo>
                  <a:lnTo>
                    <a:pt x="410997" y="99834"/>
                  </a:lnTo>
                  <a:lnTo>
                    <a:pt x="403059" y="103644"/>
                  </a:lnTo>
                  <a:lnTo>
                    <a:pt x="380199" y="103644"/>
                  </a:lnTo>
                  <a:lnTo>
                    <a:pt x="369887" y="96977"/>
                  </a:lnTo>
                  <a:lnTo>
                    <a:pt x="364490" y="113639"/>
                  </a:lnTo>
                  <a:lnTo>
                    <a:pt x="370497" y="116598"/>
                  </a:lnTo>
                  <a:lnTo>
                    <a:pt x="377088" y="118897"/>
                  </a:lnTo>
                  <a:lnTo>
                    <a:pt x="384606" y="120408"/>
                  </a:lnTo>
                  <a:lnTo>
                    <a:pt x="393382" y="120942"/>
                  </a:lnTo>
                  <a:lnTo>
                    <a:pt x="410197" y="118579"/>
                  </a:lnTo>
                  <a:lnTo>
                    <a:pt x="421513" y="112318"/>
                  </a:lnTo>
                  <a:lnTo>
                    <a:pt x="427748" y="103644"/>
                  </a:lnTo>
                  <a:lnTo>
                    <a:pt x="427888" y="103466"/>
                  </a:lnTo>
                  <a:lnTo>
                    <a:pt x="429882" y="93319"/>
                  </a:lnTo>
                  <a:close/>
                </a:path>
                <a:path w="1373505" h="150494">
                  <a:moveTo>
                    <a:pt x="471462" y="75234"/>
                  </a:moveTo>
                  <a:lnTo>
                    <a:pt x="465912" y="47764"/>
                  </a:lnTo>
                  <a:lnTo>
                    <a:pt x="465912" y="75234"/>
                  </a:lnTo>
                  <a:lnTo>
                    <a:pt x="460451" y="102323"/>
                  </a:lnTo>
                  <a:lnTo>
                    <a:pt x="445541" y="124472"/>
                  </a:lnTo>
                  <a:lnTo>
                    <a:pt x="423392" y="139433"/>
                  </a:lnTo>
                  <a:lnTo>
                    <a:pt x="396240" y="144907"/>
                  </a:lnTo>
                  <a:lnTo>
                    <a:pt x="369138" y="139433"/>
                  </a:lnTo>
                  <a:lnTo>
                    <a:pt x="346989" y="124472"/>
                  </a:lnTo>
                  <a:lnTo>
                    <a:pt x="332041" y="102323"/>
                  </a:lnTo>
                  <a:lnTo>
                    <a:pt x="326555" y="75234"/>
                  </a:lnTo>
                  <a:lnTo>
                    <a:pt x="332079" y="47955"/>
                  </a:lnTo>
                  <a:lnTo>
                    <a:pt x="347116" y="25819"/>
                  </a:lnTo>
                  <a:lnTo>
                    <a:pt x="369277" y="10985"/>
                  </a:lnTo>
                  <a:lnTo>
                    <a:pt x="396240" y="5562"/>
                  </a:lnTo>
                  <a:lnTo>
                    <a:pt x="423189" y="10985"/>
                  </a:lnTo>
                  <a:lnTo>
                    <a:pt x="445363" y="25819"/>
                  </a:lnTo>
                  <a:lnTo>
                    <a:pt x="460387" y="47955"/>
                  </a:lnTo>
                  <a:lnTo>
                    <a:pt x="465912" y="75234"/>
                  </a:lnTo>
                  <a:lnTo>
                    <a:pt x="465912" y="47764"/>
                  </a:lnTo>
                  <a:lnTo>
                    <a:pt x="425399" y="5842"/>
                  </a:lnTo>
                  <a:lnTo>
                    <a:pt x="396240" y="0"/>
                  </a:lnTo>
                  <a:lnTo>
                    <a:pt x="367080" y="5842"/>
                  </a:lnTo>
                  <a:lnTo>
                    <a:pt x="343154" y="21844"/>
                  </a:lnTo>
                  <a:lnTo>
                    <a:pt x="326961" y="45745"/>
                  </a:lnTo>
                  <a:lnTo>
                    <a:pt x="321005" y="75234"/>
                  </a:lnTo>
                  <a:lnTo>
                    <a:pt x="326910" y="104533"/>
                  </a:lnTo>
                  <a:lnTo>
                    <a:pt x="343027" y="128447"/>
                  </a:lnTo>
                  <a:lnTo>
                    <a:pt x="366941" y="144551"/>
                  </a:lnTo>
                  <a:lnTo>
                    <a:pt x="396240" y="150456"/>
                  </a:lnTo>
                  <a:lnTo>
                    <a:pt x="423760" y="144907"/>
                  </a:lnTo>
                  <a:lnTo>
                    <a:pt x="425538" y="144551"/>
                  </a:lnTo>
                  <a:lnTo>
                    <a:pt x="449440" y="128447"/>
                  </a:lnTo>
                  <a:lnTo>
                    <a:pt x="465556" y="104533"/>
                  </a:lnTo>
                  <a:lnTo>
                    <a:pt x="471462" y="75234"/>
                  </a:lnTo>
                  <a:close/>
                </a:path>
                <a:path w="1373505" h="150494">
                  <a:moveTo>
                    <a:pt x="605536" y="69481"/>
                  </a:moveTo>
                  <a:lnTo>
                    <a:pt x="601903" y="54673"/>
                  </a:lnTo>
                  <a:lnTo>
                    <a:pt x="592823" y="57721"/>
                  </a:lnTo>
                  <a:lnTo>
                    <a:pt x="568236" y="66979"/>
                  </a:lnTo>
                  <a:lnTo>
                    <a:pt x="565099" y="60058"/>
                  </a:lnTo>
                  <a:lnTo>
                    <a:pt x="560476" y="55321"/>
                  </a:lnTo>
                  <a:lnTo>
                    <a:pt x="554278" y="52616"/>
                  </a:lnTo>
                  <a:lnTo>
                    <a:pt x="546442" y="51739"/>
                  </a:lnTo>
                  <a:lnTo>
                    <a:pt x="539318" y="51739"/>
                  </a:lnTo>
                  <a:lnTo>
                    <a:pt x="534289" y="54254"/>
                  </a:lnTo>
                  <a:lnTo>
                    <a:pt x="526034" y="59004"/>
                  </a:lnTo>
                  <a:lnTo>
                    <a:pt x="529386" y="52997"/>
                  </a:lnTo>
                  <a:lnTo>
                    <a:pt x="531342" y="49085"/>
                  </a:lnTo>
                  <a:lnTo>
                    <a:pt x="534136" y="41402"/>
                  </a:lnTo>
                  <a:lnTo>
                    <a:pt x="594360" y="41402"/>
                  </a:lnTo>
                  <a:lnTo>
                    <a:pt x="594360" y="27851"/>
                  </a:lnTo>
                  <a:lnTo>
                    <a:pt x="538467" y="27851"/>
                  </a:lnTo>
                  <a:lnTo>
                    <a:pt x="540004" y="21844"/>
                  </a:lnTo>
                  <a:lnTo>
                    <a:pt x="541693" y="13741"/>
                  </a:lnTo>
                  <a:lnTo>
                    <a:pt x="525195" y="13042"/>
                  </a:lnTo>
                  <a:lnTo>
                    <a:pt x="524497" y="18910"/>
                  </a:lnTo>
                  <a:lnTo>
                    <a:pt x="522401" y="27851"/>
                  </a:lnTo>
                  <a:lnTo>
                    <a:pt x="491109" y="27851"/>
                  </a:lnTo>
                  <a:lnTo>
                    <a:pt x="491109" y="41402"/>
                  </a:lnTo>
                  <a:lnTo>
                    <a:pt x="518350" y="41402"/>
                  </a:lnTo>
                  <a:lnTo>
                    <a:pt x="512622" y="55397"/>
                  </a:lnTo>
                  <a:lnTo>
                    <a:pt x="505917" y="67983"/>
                  </a:lnTo>
                  <a:lnTo>
                    <a:pt x="497522" y="79806"/>
                  </a:lnTo>
                  <a:lnTo>
                    <a:pt x="486778" y="91427"/>
                  </a:lnTo>
                  <a:lnTo>
                    <a:pt x="497395" y="102603"/>
                  </a:lnTo>
                  <a:lnTo>
                    <a:pt x="502132" y="97040"/>
                  </a:lnTo>
                  <a:lnTo>
                    <a:pt x="518071" y="76606"/>
                  </a:lnTo>
                  <a:lnTo>
                    <a:pt x="523824" y="71666"/>
                  </a:lnTo>
                  <a:lnTo>
                    <a:pt x="530174" y="67729"/>
                  </a:lnTo>
                  <a:lnTo>
                    <a:pt x="536752" y="65125"/>
                  </a:lnTo>
                  <a:lnTo>
                    <a:pt x="543229" y="64173"/>
                  </a:lnTo>
                  <a:lnTo>
                    <a:pt x="550913" y="64173"/>
                  </a:lnTo>
                  <a:lnTo>
                    <a:pt x="552856" y="68237"/>
                  </a:lnTo>
                  <a:lnTo>
                    <a:pt x="554253" y="72834"/>
                  </a:lnTo>
                  <a:lnTo>
                    <a:pt x="543382" y="78130"/>
                  </a:lnTo>
                  <a:lnTo>
                    <a:pt x="530923" y="86169"/>
                  </a:lnTo>
                  <a:lnTo>
                    <a:pt x="520661" y="96913"/>
                  </a:lnTo>
                  <a:lnTo>
                    <a:pt x="516394" y="110286"/>
                  </a:lnTo>
                  <a:lnTo>
                    <a:pt x="521741" y="123863"/>
                  </a:lnTo>
                  <a:lnTo>
                    <a:pt x="534746" y="130822"/>
                  </a:lnTo>
                  <a:lnTo>
                    <a:pt x="550875" y="133400"/>
                  </a:lnTo>
                  <a:lnTo>
                    <a:pt x="565581" y="133756"/>
                  </a:lnTo>
                  <a:lnTo>
                    <a:pt x="573862" y="133667"/>
                  </a:lnTo>
                  <a:lnTo>
                    <a:pt x="597852" y="132638"/>
                  </a:lnTo>
                  <a:lnTo>
                    <a:pt x="597433" y="117690"/>
                  </a:lnTo>
                  <a:lnTo>
                    <a:pt x="585292" y="118833"/>
                  </a:lnTo>
                  <a:lnTo>
                    <a:pt x="574306" y="119405"/>
                  </a:lnTo>
                  <a:lnTo>
                    <a:pt x="565835" y="119621"/>
                  </a:lnTo>
                  <a:lnTo>
                    <a:pt x="550227" y="119481"/>
                  </a:lnTo>
                  <a:lnTo>
                    <a:pt x="540956" y="118249"/>
                  </a:lnTo>
                  <a:lnTo>
                    <a:pt x="534555" y="114935"/>
                  </a:lnTo>
                  <a:lnTo>
                    <a:pt x="532180" y="108470"/>
                  </a:lnTo>
                  <a:lnTo>
                    <a:pt x="533844" y="102489"/>
                  </a:lnTo>
                  <a:lnTo>
                    <a:pt x="538632" y="96850"/>
                  </a:lnTo>
                  <a:lnTo>
                    <a:pt x="546150" y="91465"/>
                  </a:lnTo>
                  <a:lnTo>
                    <a:pt x="556069" y="86258"/>
                  </a:lnTo>
                  <a:lnTo>
                    <a:pt x="556641" y="96596"/>
                  </a:lnTo>
                  <a:lnTo>
                    <a:pt x="555663" y="105676"/>
                  </a:lnTo>
                  <a:lnTo>
                    <a:pt x="570611" y="105676"/>
                  </a:lnTo>
                  <a:lnTo>
                    <a:pt x="570890" y="102743"/>
                  </a:lnTo>
                  <a:lnTo>
                    <a:pt x="571030" y="86398"/>
                  </a:lnTo>
                  <a:lnTo>
                    <a:pt x="570331" y="80391"/>
                  </a:lnTo>
                  <a:lnTo>
                    <a:pt x="581215" y="76568"/>
                  </a:lnTo>
                  <a:lnTo>
                    <a:pt x="591972" y="73215"/>
                  </a:lnTo>
                  <a:lnTo>
                    <a:pt x="605536" y="69481"/>
                  </a:lnTo>
                  <a:close/>
                </a:path>
                <a:path w="1373505" h="150494">
                  <a:moveTo>
                    <a:pt x="709739" y="24917"/>
                  </a:moveTo>
                  <a:lnTo>
                    <a:pt x="635266" y="24917"/>
                  </a:lnTo>
                  <a:lnTo>
                    <a:pt x="635127" y="40436"/>
                  </a:lnTo>
                  <a:lnTo>
                    <a:pt x="644347" y="40005"/>
                  </a:lnTo>
                  <a:lnTo>
                    <a:pt x="653745" y="39751"/>
                  </a:lnTo>
                  <a:lnTo>
                    <a:pt x="681101" y="39319"/>
                  </a:lnTo>
                  <a:lnTo>
                    <a:pt x="673823" y="42532"/>
                  </a:lnTo>
                  <a:lnTo>
                    <a:pt x="669632" y="44627"/>
                  </a:lnTo>
                  <a:lnTo>
                    <a:pt x="663905" y="48679"/>
                  </a:lnTo>
                  <a:lnTo>
                    <a:pt x="675919" y="57200"/>
                  </a:lnTo>
                  <a:lnTo>
                    <a:pt x="685063" y="50990"/>
                  </a:lnTo>
                  <a:lnTo>
                    <a:pt x="693153" y="46418"/>
                  </a:lnTo>
                  <a:lnTo>
                    <a:pt x="701078" y="42938"/>
                  </a:lnTo>
                  <a:lnTo>
                    <a:pt x="709739" y="40005"/>
                  </a:lnTo>
                  <a:lnTo>
                    <a:pt x="709739" y="39319"/>
                  </a:lnTo>
                  <a:lnTo>
                    <a:pt x="709739" y="24917"/>
                  </a:lnTo>
                  <a:close/>
                </a:path>
                <a:path w="1373505" h="150494">
                  <a:moveTo>
                    <a:pt x="729157" y="128600"/>
                  </a:moveTo>
                  <a:lnTo>
                    <a:pt x="728814" y="115049"/>
                  </a:lnTo>
                  <a:lnTo>
                    <a:pt x="728738" y="112382"/>
                  </a:lnTo>
                  <a:lnTo>
                    <a:pt x="721448" y="113220"/>
                  </a:lnTo>
                  <a:lnTo>
                    <a:pt x="711479" y="114084"/>
                  </a:lnTo>
                  <a:lnTo>
                    <a:pt x="698474" y="114782"/>
                  </a:lnTo>
                  <a:lnTo>
                    <a:pt x="682066" y="115049"/>
                  </a:lnTo>
                  <a:lnTo>
                    <a:pt x="666940" y="114223"/>
                  </a:lnTo>
                  <a:lnTo>
                    <a:pt x="654900" y="111277"/>
                  </a:lnTo>
                  <a:lnTo>
                    <a:pt x="646938" y="105498"/>
                  </a:lnTo>
                  <a:lnTo>
                    <a:pt x="644067" y="96177"/>
                  </a:lnTo>
                  <a:lnTo>
                    <a:pt x="644169" y="91173"/>
                  </a:lnTo>
                  <a:lnTo>
                    <a:pt x="645604" y="85559"/>
                  </a:lnTo>
                  <a:lnTo>
                    <a:pt x="650773" y="79133"/>
                  </a:lnTo>
                  <a:lnTo>
                    <a:pt x="637781" y="71869"/>
                  </a:lnTo>
                  <a:lnTo>
                    <a:pt x="633463" y="78587"/>
                  </a:lnTo>
                  <a:lnTo>
                    <a:pt x="630516" y="84899"/>
                  </a:lnTo>
                  <a:lnTo>
                    <a:pt x="628827" y="91173"/>
                  </a:lnTo>
                  <a:lnTo>
                    <a:pt x="628281" y="97713"/>
                  </a:lnTo>
                  <a:lnTo>
                    <a:pt x="629145" y="105206"/>
                  </a:lnTo>
                  <a:lnTo>
                    <a:pt x="659561" y="128727"/>
                  </a:lnTo>
                  <a:lnTo>
                    <a:pt x="687108" y="130263"/>
                  </a:lnTo>
                  <a:lnTo>
                    <a:pt x="701560" y="130086"/>
                  </a:lnTo>
                  <a:lnTo>
                    <a:pt x="713524" y="129641"/>
                  </a:lnTo>
                  <a:lnTo>
                    <a:pt x="722807" y="129095"/>
                  </a:lnTo>
                  <a:lnTo>
                    <a:pt x="729157" y="128600"/>
                  </a:lnTo>
                  <a:close/>
                </a:path>
                <a:path w="1373505" h="150494">
                  <a:moveTo>
                    <a:pt x="730834" y="36372"/>
                  </a:moveTo>
                  <a:lnTo>
                    <a:pt x="727671" y="28651"/>
                  </a:lnTo>
                  <a:lnTo>
                    <a:pt x="724636" y="22047"/>
                  </a:lnTo>
                  <a:lnTo>
                    <a:pt x="721283" y="15900"/>
                  </a:lnTo>
                  <a:lnTo>
                    <a:pt x="717283" y="9690"/>
                  </a:lnTo>
                  <a:lnTo>
                    <a:pt x="708063" y="14579"/>
                  </a:lnTo>
                  <a:lnTo>
                    <a:pt x="712114" y="21412"/>
                  </a:lnTo>
                  <a:lnTo>
                    <a:pt x="715327" y="27622"/>
                  </a:lnTo>
                  <a:lnTo>
                    <a:pt x="718121" y="34086"/>
                  </a:lnTo>
                  <a:lnTo>
                    <a:pt x="720915" y="41694"/>
                  </a:lnTo>
                  <a:lnTo>
                    <a:pt x="730834" y="36372"/>
                  </a:lnTo>
                  <a:close/>
                </a:path>
                <a:path w="1373505" h="150494">
                  <a:moveTo>
                    <a:pt x="751370" y="30937"/>
                  </a:moveTo>
                  <a:lnTo>
                    <a:pt x="748131" y="23050"/>
                  </a:lnTo>
                  <a:lnTo>
                    <a:pt x="745070" y="16383"/>
                  </a:lnTo>
                  <a:lnTo>
                    <a:pt x="741768" y="10325"/>
                  </a:lnTo>
                  <a:lnTo>
                    <a:pt x="737819" y="4241"/>
                  </a:lnTo>
                  <a:lnTo>
                    <a:pt x="728599" y="9131"/>
                  </a:lnTo>
                  <a:lnTo>
                    <a:pt x="732624" y="15925"/>
                  </a:lnTo>
                  <a:lnTo>
                    <a:pt x="735863" y="22186"/>
                  </a:lnTo>
                  <a:lnTo>
                    <a:pt x="738695" y="28765"/>
                  </a:lnTo>
                  <a:lnTo>
                    <a:pt x="741451" y="36372"/>
                  </a:lnTo>
                  <a:lnTo>
                    <a:pt x="751370" y="30937"/>
                  </a:lnTo>
                  <a:close/>
                </a:path>
                <a:path w="1373505" h="150494">
                  <a:moveTo>
                    <a:pt x="811999" y="95338"/>
                  </a:moveTo>
                  <a:lnTo>
                    <a:pt x="798728" y="95338"/>
                  </a:lnTo>
                  <a:lnTo>
                    <a:pt x="798728" y="107492"/>
                  </a:lnTo>
                  <a:lnTo>
                    <a:pt x="798728" y="126492"/>
                  </a:lnTo>
                  <a:lnTo>
                    <a:pt x="775677" y="126492"/>
                  </a:lnTo>
                  <a:lnTo>
                    <a:pt x="775677" y="107492"/>
                  </a:lnTo>
                  <a:lnTo>
                    <a:pt x="798728" y="107492"/>
                  </a:lnTo>
                  <a:lnTo>
                    <a:pt x="798728" y="95338"/>
                  </a:lnTo>
                  <a:lnTo>
                    <a:pt x="762114" y="95338"/>
                  </a:lnTo>
                  <a:lnTo>
                    <a:pt x="762114" y="138226"/>
                  </a:lnTo>
                  <a:lnTo>
                    <a:pt x="811999" y="138226"/>
                  </a:lnTo>
                  <a:lnTo>
                    <a:pt x="811999" y="126492"/>
                  </a:lnTo>
                  <a:lnTo>
                    <a:pt x="811999" y="107492"/>
                  </a:lnTo>
                  <a:lnTo>
                    <a:pt x="811999" y="95338"/>
                  </a:lnTo>
                  <a:close/>
                </a:path>
                <a:path w="1373505" h="150494">
                  <a:moveTo>
                    <a:pt x="811999" y="74790"/>
                  </a:moveTo>
                  <a:lnTo>
                    <a:pt x="762114" y="74790"/>
                  </a:lnTo>
                  <a:lnTo>
                    <a:pt x="762114" y="87363"/>
                  </a:lnTo>
                  <a:lnTo>
                    <a:pt x="811999" y="87363"/>
                  </a:lnTo>
                  <a:lnTo>
                    <a:pt x="811999" y="74790"/>
                  </a:lnTo>
                  <a:close/>
                </a:path>
                <a:path w="1373505" h="150494">
                  <a:moveTo>
                    <a:pt x="811999" y="54533"/>
                  </a:moveTo>
                  <a:lnTo>
                    <a:pt x="762114" y="54533"/>
                  </a:lnTo>
                  <a:lnTo>
                    <a:pt x="762114" y="66967"/>
                  </a:lnTo>
                  <a:lnTo>
                    <a:pt x="811999" y="66967"/>
                  </a:lnTo>
                  <a:lnTo>
                    <a:pt x="811999" y="54533"/>
                  </a:lnTo>
                  <a:close/>
                </a:path>
                <a:path w="1373505" h="150494">
                  <a:moveTo>
                    <a:pt x="811999" y="14287"/>
                  </a:moveTo>
                  <a:lnTo>
                    <a:pt x="762114" y="14287"/>
                  </a:lnTo>
                  <a:lnTo>
                    <a:pt x="762114" y="27139"/>
                  </a:lnTo>
                  <a:lnTo>
                    <a:pt x="811999" y="27139"/>
                  </a:lnTo>
                  <a:lnTo>
                    <a:pt x="811999" y="14287"/>
                  </a:lnTo>
                  <a:close/>
                </a:path>
                <a:path w="1373505" h="150494">
                  <a:moveTo>
                    <a:pt x="816749" y="34417"/>
                  </a:moveTo>
                  <a:lnTo>
                    <a:pt x="757643" y="34417"/>
                  </a:lnTo>
                  <a:lnTo>
                    <a:pt x="757643" y="47269"/>
                  </a:lnTo>
                  <a:lnTo>
                    <a:pt x="816749" y="47269"/>
                  </a:lnTo>
                  <a:lnTo>
                    <a:pt x="816749" y="34417"/>
                  </a:lnTo>
                  <a:close/>
                </a:path>
                <a:path w="1373505" h="150494">
                  <a:moveTo>
                    <a:pt x="888428" y="104279"/>
                  </a:moveTo>
                  <a:lnTo>
                    <a:pt x="874458" y="100914"/>
                  </a:lnTo>
                  <a:lnTo>
                    <a:pt x="874179" y="122440"/>
                  </a:lnTo>
                  <a:lnTo>
                    <a:pt x="871804" y="124815"/>
                  </a:lnTo>
                  <a:lnTo>
                    <a:pt x="837984" y="124815"/>
                  </a:lnTo>
                  <a:lnTo>
                    <a:pt x="837984" y="75209"/>
                  </a:lnTo>
                  <a:lnTo>
                    <a:pt x="882980" y="75209"/>
                  </a:lnTo>
                  <a:lnTo>
                    <a:pt x="882980" y="14287"/>
                  </a:lnTo>
                  <a:lnTo>
                    <a:pt x="822477" y="14287"/>
                  </a:lnTo>
                  <a:lnTo>
                    <a:pt x="822477" y="28270"/>
                  </a:lnTo>
                  <a:lnTo>
                    <a:pt x="868870" y="28270"/>
                  </a:lnTo>
                  <a:lnTo>
                    <a:pt x="868870" y="61379"/>
                  </a:lnTo>
                  <a:lnTo>
                    <a:pt x="824014" y="61379"/>
                  </a:lnTo>
                  <a:lnTo>
                    <a:pt x="824014" y="138645"/>
                  </a:lnTo>
                  <a:lnTo>
                    <a:pt x="877252" y="138645"/>
                  </a:lnTo>
                  <a:lnTo>
                    <a:pt x="882561" y="135293"/>
                  </a:lnTo>
                  <a:lnTo>
                    <a:pt x="888098" y="111467"/>
                  </a:lnTo>
                  <a:lnTo>
                    <a:pt x="888428" y="104279"/>
                  </a:lnTo>
                  <a:close/>
                </a:path>
                <a:path w="1373505" h="150494">
                  <a:moveTo>
                    <a:pt x="1033716" y="125387"/>
                  </a:moveTo>
                  <a:lnTo>
                    <a:pt x="1003033" y="103352"/>
                  </a:lnTo>
                  <a:lnTo>
                    <a:pt x="984542" y="77711"/>
                  </a:lnTo>
                  <a:lnTo>
                    <a:pt x="975677" y="48133"/>
                  </a:lnTo>
                  <a:lnTo>
                    <a:pt x="973924" y="14300"/>
                  </a:lnTo>
                  <a:lnTo>
                    <a:pt x="920127" y="14300"/>
                  </a:lnTo>
                  <a:lnTo>
                    <a:pt x="920127" y="29387"/>
                  </a:lnTo>
                  <a:lnTo>
                    <a:pt x="958265" y="29387"/>
                  </a:lnTo>
                  <a:lnTo>
                    <a:pt x="953401" y="61696"/>
                  </a:lnTo>
                  <a:lnTo>
                    <a:pt x="940714" y="88493"/>
                  </a:lnTo>
                  <a:lnTo>
                    <a:pt x="921689" y="109956"/>
                  </a:lnTo>
                  <a:lnTo>
                    <a:pt x="897902" y="126225"/>
                  </a:lnTo>
                  <a:lnTo>
                    <a:pt x="907834" y="140055"/>
                  </a:lnTo>
                  <a:lnTo>
                    <a:pt x="931049" y="122707"/>
                  </a:lnTo>
                  <a:lnTo>
                    <a:pt x="947013" y="105981"/>
                  </a:lnTo>
                  <a:lnTo>
                    <a:pt x="957846" y="88125"/>
                  </a:lnTo>
                  <a:lnTo>
                    <a:pt x="965669" y="67398"/>
                  </a:lnTo>
                  <a:lnTo>
                    <a:pt x="977099" y="94703"/>
                  </a:lnTo>
                  <a:lnTo>
                    <a:pt x="991958" y="115150"/>
                  </a:lnTo>
                  <a:lnTo>
                    <a:pt x="1008087" y="129882"/>
                  </a:lnTo>
                  <a:lnTo>
                    <a:pt x="1023378" y="140055"/>
                  </a:lnTo>
                  <a:lnTo>
                    <a:pt x="1033716" y="125387"/>
                  </a:lnTo>
                  <a:close/>
                </a:path>
                <a:path w="1373505" h="150494">
                  <a:moveTo>
                    <a:pt x="1169924" y="74663"/>
                  </a:moveTo>
                  <a:lnTo>
                    <a:pt x="1157224" y="37147"/>
                  </a:lnTo>
                  <a:lnTo>
                    <a:pt x="1111935" y="19329"/>
                  </a:lnTo>
                  <a:lnTo>
                    <a:pt x="1100480" y="21285"/>
                  </a:lnTo>
                  <a:lnTo>
                    <a:pt x="1100480" y="34848"/>
                  </a:lnTo>
                  <a:lnTo>
                    <a:pt x="1098943" y="50571"/>
                  </a:lnTo>
                  <a:lnTo>
                    <a:pt x="1086650" y="94500"/>
                  </a:lnTo>
                  <a:lnTo>
                    <a:pt x="1079385" y="105397"/>
                  </a:lnTo>
                  <a:lnTo>
                    <a:pt x="1074077" y="105397"/>
                  </a:lnTo>
                  <a:lnTo>
                    <a:pt x="1068362" y="102958"/>
                  </a:lnTo>
                  <a:lnTo>
                    <a:pt x="1064653" y="96989"/>
                  </a:lnTo>
                  <a:lnTo>
                    <a:pt x="1062659" y="89496"/>
                  </a:lnTo>
                  <a:lnTo>
                    <a:pt x="1062062" y="82486"/>
                  </a:lnTo>
                  <a:lnTo>
                    <a:pt x="1064526" y="65976"/>
                  </a:lnTo>
                  <a:lnTo>
                    <a:pt x="1071841" y="51752"/>
                  </a:lnTo>
                  <a:lnTo>
                    <a:pt x="1083868" y="40995"/>
                  </a:lnTo>
                  <a:lnTo>
                    <a:pt x="1100480" y="34848"/>
                  </a:lnTo>
                  <a:lnTo>
                    <a:pt x="1100480" y="21285"/>
                  </a:lnTo>
                  <a:lnTo>
                    <a:pt x="1086637" y="23622"/>
                  </a:lnTo>
                  <a:lnTo>
                    <a:pt x="1065987" y="35979"/>
                  </a:lnTo>
                  <a:lnTo>
                    <a:pt x="1052068" y="55702"/>
                  </a:lnTo>
                  <a:lnTo>
                    <a:pt x="1046975" y="82067"/>
                  </a:lnTo>
                  <a:lnTo>
                    <a:pt x="1048842" y="97421"/>
                  </a:lnTo>
                  <a:lnTo>
                    <a:pt x="1054163" y="110197"/>
                  </a:lnTo>
                  <a:lnTo>
                    <a:pt x="1062532" y="118935"/>
                  </a:lnTo>
                  <a:lnTo>
                    <a:pt x="1073518" y="122174"/>
                  </a:lnTo>
                  <a:lnTo>
                    <a:pt x="1087628" y="117170"/>
                  </a:lnTo>
                  <a:lnTo>
                    <a:pt x="1097064" y="105397"/>
                  </a:lnTo>
                  <a:lnTo>
                    <a:pt x="1100213" y="101473"/>
                  </a:lnTo>
                  <a:lnTo>
                    <a:pt x="1109992" y="74129"/>
                  </a:lnTo>
                  <a:lnTo>
                    <a:pt x="1115606" y="34848"/>
                  </a:lnTo>
                  <a:lnTo>
                    <a:pt x="1115720" y="34137"/>
                  </a:lnTo>
                  <a:lnTo>
                    <a:pt x="1134808" y="38874"/>
                  </a:lnTo>
                  <a:lnTo>
                    <a:pt x="1146314" y="48958"/>
                  </a:lnTo>
                  <a:lnTo>
                    <a:pt x="1151940" y="61658"/>
                  </a:lnTo>
                  <a:lnTo>
                    <a:pt x="1153414" y="74129"/>
                  </a:lnTo>
                  <a:lnTo>
                    <a:pt x="1153337" y="74663"/>
                  </a:lnTo>
                  <a:lnTo>
                    <a:pt x="1148334" y="96697"/>
                  </a:lnTo>
                  <a:lnTo>
                    <a:pt x="1136002" y="109702"/>
                  </a:lnTo>
                  <a:lnTo>
                    <a:pt x="1120889" y="115938"/>
                  </a:lnTo>
                  <a:lnTo>
                    <a:pt x="1107465" y="118110"/>
                  </a:lnTo>
                  <a:lnTo>
                    <a:pt x="1112634" y="133210"/>
                  </a:lnTo>
                  <a:lnTo>
                    <a:pt x="1125766" y="131076"/>
                  </a:lnTo>
                  <a:lnTo>
                    <a:pt x="1144993" y="123380"/>
                  </a:lnTo>
                  <a:lnTo>
                    <a:pt x="1162367" y="105956"/>
                  </a:lnTo>
                  <a:lnTo>
                    <a:pt x="1169924" y="74663"/>
                  </a:lnTo>
                  <a:close/>
                </a:path>
                <a:path w="1373505" h="150494">
                  <a:moveTo>
                    <a:pt x="1317866" y="121589"/>
                  </a:moveTo>
                  <a:lnTo>
                    <a:pt x="1256525" y="121589"/>
                  </a:lnTo>
                  <a:lnTo>
                    <a:pt x="1256525" y="66979"/>
                  </a:lnTo>
                  <a:lnTo>
                    <a:pt x="1308912" y="66979"/>
                  </a:lnTo>
                  <a:lnTo>
                    <a:pt x="1308912" y="51739"/>
                  </a:lnTo>
                  <a:lnTo>
                    <a:pt x="1256525" y="51739"/>
                  </a:lnTo>
                  <a:lnTo>
                    <a:pt x="1256525" y="9829"/>
                  </a:lnTo>
                  <a:lnTo>
                    <a:pt x="1241158" y="9829"/>
                  </a:lnTo>
                  <a:lnTo>
                    <a:pt x="1241158" y="51739"/>
                  </a:lnTo>
                  <a:lnTo>
                    <a:pt x="1241158" y="66979"/>
                  </a:lnTo>
                  <a:lnTo>
                    <a:pt x="1241158" y="121589"/>
                  </a:lnTo>
                  <a:lnTo>
                    <a:pt x="1185684" y="121589"/>
                  </a:lnTo>
                  <a:lnTo>
                    <a:pt x="1185684" y="135559"/>
                  </a:lnTo>
                  <a:lnTo>
                    <a:pt x="1317866" y="135559"/>
                  </a:lnTo>
                  <a:lnTo>
                    <a:pt x="1317866" y="121589"/>
                  </a:lnTo>
                  <a:close/>
                </a:path>
                <a:path w="1373505" h="150494">
                  <a:moveTo>
                    <a:pt x="1373035" y="126072"/>
                  </a:moveTo>
                  <a:lnTo>
                    <a:pt x="1367663" y="119151"/>
                  </a:lnTo>
                  <a:lnTo>
                    <a:pt x="1360995" y="111302"/>
                  </a:lnTo>
                  <a:lnTo>
                    <a:pt x="1353680" y="103403"/>
                  </a:lnTo>
                  <a:lnTo>
                    <a:pt x="1346352" y="96304"/>
                  </a:lnTo>
                  <a:lnTo>
                    <a:pt x="1333500" y="105397"/>
                  </a:lnTo>
                  <a:lnTo>
                    <a:pt x="1339811" y="112356"/>
                  </a:lnTo>
                  <a:lnTo>
                    <a:pt x="1346009" y="119722"/>
                  </a:lnTo>
                  <a:lnTo>
                    <a:pt x="1352130" y="127596"/>
                  </a:lnTo>
                  <a:lnTo>
                    <a:pt x="1358226" y="136131"/>
                  </a:lnTo>
                  <a:lnTo>
                    <a:pt x="1373035" y="126072"/>
                  </a:lnTo>
                  <a:close/>
                </a:path>
              </a:pathLst>
            </a:custGeom>
            <a:solidFill>
              <a:srgbClr val="231F1F"/>
            </a:solidFill>
          </p:spPr>
          <p:txBody>
            <a:bodyPr wrap="square" lIns="0" tIns="0" rIns="0" bIns="0" rtlCol="0"/>
            <a:lstStyle/>
            <a:p>
              <a:endParaRPr/>
            </a:p>
          </p:txBody>
        </p:sp>
        <p:pic>
          <p:nvPicPr>
            <p:cNvPr id="103" name="object 103"/>
            <p:cNvPicPr/>
            <p:nvPr/>
          </p:nvPicPr>
          <p:blipFill>
            <a:blip r:embed="rId25" cstate="print"/>
            <a:stretch>
              <a:fillRect/>
            </a:stretch>
          </p:blipFill>
          <p:spPr>
            <a:xfrm>
              <a:off x="1791563" y="1091501"/>
              <a:ext cx="408508" cy="117919"/>
            </a:xfrm>
            <a:prstGeom prst="rect">
              <a:avLst/>
            </a:prstGeom>
          </p:spPr>
        </p:pic>
        <p:pic>
          <p:nvPicPr>
            <p:cNvPr id="104" name="object 104"/>
            <p:cNvPicPr/>
            <p:nvPr/>
          </p:nvPicPr>
          <p:blipFill>
            <a:blip r:embed="rId26" cstate="print"/>
            <a:stretch>
              <a:fillRect/>
            </a:stretch>
          </p:blipFill>
          <p:spPr>
            <a:xfrm>
              <a:off x="2220722" y="1090663"/>
              <a:ext cx="119875" cy="120434"/>
            </a:xfrm>
            <a:prstGeom prst="rect">
              <a:avLst/>
            </a:prstGeom>
          </p:spPr>
        </p:pic>
        <p:pic>
          <p:nvPicPr>
            <p:cNvPr id="105" name="object 105"/>
            <p:cNvPicPr/>
            <p:nvPr/>
          </p:nvPicPr>
          <p:blipFill>
            <a:blip r:embed="rId27" cstate="print"/>
            <a:stretch>
              <a:fillRect/>
            </a:stretch>
          </p:blipFill>
          <p:spPr>
            <a:xfrm>
              <a:off x="2364485" y="1092060"/>
              <a:ext cx="242531" cy="116662"/>
            </a:xfrm>
            <a:prstGeom prst="rect">
              <a:avLst/>
            </a:prstGeom>
          </p:spPr>
        </p:pic>
        <p:pic>
          <p:nvPicPr>
            <p:cNvPr id="106" name="object 106"/>
            <p:cNvPicPr/>
            <p:nvPr/>
          </p:nvPicPr>
          <p:blipFill>
            <a:blip r:embed="rId28" cstate="print"/>
            <a:stretch>
              <a:fillRect/>
            </a:stretch>
          </p:blipFill>
          <p:spPr>
            <a:xfrm>
              <a:off x="2630474" y="1079766"/>
              <a:ext cx="1563814" cy="136499"/>
            </a:xfrm>
            <a:prstGeom prst="rect">
              <a:avLst/>
            </a:prstGeom>
          </p:spPr>
        </p:pic>
      </p:grpSp>
      <p:pic>
        <p:nvPicPr>
          <p:cNvPr id="107" name="object 107"/>
          <p:cNvPicPr/>
          <p:nvPr/>
        </p:nvPicPr>
        <p:blipFill>
          <a:blip r:embed="rId29" cstate="print"/>
          <a:stretch>
            <a:fillRect/>
          </a:stretch>
        </p:blipFill>
        <p:spPr>
          <a:xfrm>
            <a:off x="378580" y="1608114"/>
            <a:ext cx="168643" cy="168643"/>
          </a:xfrm>
          <a:prstGeom prst="rect">
            <a:avLst/>
          </a:prstGeom>
        </p:spPr>
      </p:pic>
      <p:pic>
        <p:nvPicPr>
          <p:cNvPr id="108" name="object 108"/>
          <p:cNvPicPr/>
          <p:nvPr/>
        </p:nvPicPr>
        <p:blipFill>
          <a:blip r:embed="rId30" cstate="print"/>
          <a:stretch>
            <a:fillRect/>
          </a:stretch>
        </p:blipFill>
        <p:spPr>
          <a:xfrm>
            <a:off x="613553" y="1611962"/>
            <a:ext cx="1926776" cy="151218"/>
          </a:xfrm>
          <a:prstGeom prst="rect">
            <a:avLst/>
          </a:prstGeom>
        </p:spPr>
      </p:pic>
      <p:pic>
        <p:nvPicPr>
          <p:cNvPr id="109" name="object 109"/>
          <p:cNvPicPr/>
          <p:nvPr/>
        </p:nvPicPr>
        <p:blipFill>
          <a:blip r:embed="rId31" cstate="print"/>
          <a:stretch>
            <a:fillRect/>
          </a:stretch>
        </p:blipFill>
        <p:spPr>
          <a:xfrm>
            <a:off x="378576" y="2623908"/>
            <a:ext cx="168643" cy="168655"/>
          </a:xfrm>
          <a:prstGeom prst="rect">
            <a:avLst/>
          </a:prstGeom>
        </p:spPr>
      </p:pic>
      <p:sp>
        <p:nvSpPr>
          <p:cNvPr id="110" name="object 110"/>
          <p:cNvSpPr/>
          <p:nvPr/>
        </p:nvSpPr>
        <p:spPr>
          <a:xfrm>
            <a:off x="613397" y="2634585"/>
            <a:ext cx="758190" cy="146050"/>
          </a:xfrm>
          <a:custGeom>
            <a:avLst/>
            <a:gdLst/>
            <a:ahLst/>
            <a:cxnLst/>
            <a:rect l="l" t="t" r="r" b="b"/>
            <a:pathLst>
              <a:path w="758190" h="146050">
                <a:moveTo>
                  <a:pt x="145453" y="118491"/>
                </a:moveTo>
                <a:lnTo>
                  <a:pt x="86360" y="118491"/>
                </a:lnTo>
                <a:lnTo>
                  <a:pt x="86360" y="92748"/>
                </a:lnTo>
                <a:lnTo>
                  <a:pt x="134937" y="92748"/>
                </a:lnTo>
                <a:lnTo>
                  <a:pt x="134937" y="71120"/>
                </a:lnTo>
                <a:lnTo>
                  <a:pt x="86360" y="71120"/>
                </a:lnTo>
                <a:lnTo>
                  <a:pt x="86360" y="48272"/>
                </a:lnTo>
                <a:lnTo>
                  <a:pt x="139204" y="48272"/>
                </a:lnTo>
                <a:lnTo>
                  <a:pt x="139204" y="26339"/>
                </a:lnTo>
                <a:lnTo>
                  <a:pt x="86360" y="26339"/>
                </a:lnTo>
                <a:lnTo>
                  <a:pt x="86360" y="457"/>
                </a:lnTo>
                <a:lnTo>
                  <a:pt x="62445" y="457"/>
                </a:lnTo>
                <a:lnTo>
                  <a:pt x="62445" y="26339"/>
                </a:lnTo>
                <a:lnTo>
                  <a:pt x="62445" y="48272"/>
                </a:lnTo>
                <a:lnTo>
                  <a:pt x="62445" y="71120"/>
                </a:lnTo>
                <a:lnTo>
                  <a:pt x="18884" y="71120"/>
                </a:lnTo>
                <a:lnTo>
                  <a:pt x="22098" y="67411"/>
                </a:lnTo>
                <a:lnTo>
                  <a:pt x="25755" y="62611"/>
                </a:lnTo>
                <a:lnTo>
                  <a:pt x="29781" y="56375"/>
                </a:lnTo>
                <a:lnTo>
                  <a:pt x="34112" y="48272"/>
                </a:lnTo>
                <a:lnTo>
                  <a:pt x="62445" y="48272"/>
                </a:lnTo>
                <a:lnTo>
                  <a:pt x="62445" y="26339"/>
                </a:lnTo>
                <a:lnTo>
                  <a:pt x="42951" y="26339"/>
                </a:lnTo>
                <a:lnTo>
                  <a:pt x="45694" y="18122"/>
                </a:lnTo>
                <a:lnTo>
                  <a:pt x="47371" y="10807"/>
                </a:lnTo>
                <a:lnTo>
                  <a:pt x="48895" y="4711"/>
                </a:lnTo>
                <a:lnTo>
                  <a:pt x="25425" y="1663"/>
                </a:lnTo>
                <a:lnTo>
                  <a:pt x="18948" y="23126"/>
                </a:lnTo>
                <a:lnTo>
                  <a:pt x="11963" y="38455"/>
                </a:lnTo>
                <a:lnTo>
                  <a:pt x="5359" y="48882"/>
                </a:lnTo>
                <a:lnTo>
                  <a:pt x="0" y="55587"/>
                </a:lnTo>
                <a:lnTo>
                  <a:pt x="16751" y="71120"/>
                </a:lnTo>
                <a:lnTo>
                  <a:pt x="12788" y="71120"/>
                </a:lnTo>
                <a:lnTo>
                  <a:pt x="12788" y="92748"/>
                </a:lnTo>
                <a:lnTo>
                  <a:pt x="62445" y="92748"/>
                </a:lnTo>
                <a:lnTo>
                  <a:pt x="62445" y="118491"/>
                </a:lnTo>
                <a:lnTo>
                  <a:pt x="1968" y="118491"/>
                </a:lnTo>
                <a:lnTo>
                  <a:pt x="1968" y="140423"/>
                </a:lnTo>
                <a:lnTo>
                  <a:pt x="145453" y="140423"/>
                </a:lnTo>
                <a:lnTo>
                  <a:pt x="145453" y="118491"/>
                </a:lnTo>
                <a:close/>
              </a:path>
              <a:path w="758190" h="146050">
                <a:moveTo>
                  <a:pt x="297548" y="37769"/>
                </a:moveTo>
                <a:lnTo>
                  <a:pt x="265264" y="37769"/>
                </a:lnTo>
                <a:lnTo>
                  <a:pt x="265874" y="36245"/>
                </a:lnTo>
                <a:lnTo>
                  <a:pt x="267703" y="31521"/>
                </a:lnTo>
                <a:lnTo>
                  <a:pt x="268770" y="27254"/>
                </a:lnTo>
                <a:lnTo>
                  <a:pt x="290703" y="27254"/>
                </a:lnTo>
                <a:lnTo>
                  <a:pt x="290703" y="7912"/>
                </a:lnTo>
                <a:lnTo>
                  <a:pt x="244703" y="7912"/>
                </a:lnTo>
                <a:lnTo>
                  <a:pt x="244703" y="27254"/>
                </a:lnTo>
                <a:lnTo>
                  <a:pt x="243789" y="31216"/>
                </a:lnTo>
                <a:lnTo>
                  <a:pt x="243332" y="32740"/>
                </a:lnTo>
                <a:lnTo>
                  <a:pt x="241960" y="37769"/>
                </a:lnTo>
                <a:lnTo>
                  <a:pt x="229768" y="37769"/>
                </a:lnTo>
                <a:lnTo>
                  <a:pt x="229768" y="56959"/>
                </a:lnTo>
                <a:lnTo>
                  <a:pt x="229768" y="67005"/>
                </a:lnTo>
                <a:lnTo>
                  <a:pt x="229768" y="85445"/>
                </a:lnTo>
                <a:lnTo>
                  <a:pt x="229768" y="94272"/>
                </a:lnTo>
                <a:lnTo>
                  <a:pt x="201904" y="94272"/>
                </a:lnTo>
                <a:lnTo>
                  <a:pt x="202806" y="93065"/>
                </a:lnTo>
                <a:lnTo>
                  <a:pt x="204482" y="90932"/>
                </a:lnTo>
                <a:lnTo>
                  <a:pt x="207060" y="86512"/>
                </a:lnTo>
                <a:lnTo>
                  <a:pt x="207683" y="85445"/>
                </a:lnTo>
                <a:lnTo>
                  <a:pt x="229768" y="85445"/>
                </a:lnTo>
                <a:lnTo>
                  <a:pt x="229768" y="67005"/>
                </a:lnTo>
                <a:lnTo>
                  <a:pt x="216522" y="67005"/>
                </a:lnTo>
                <a:lnTo>
                  <a:pt x="217436" y="64871"/>
                </a:lnTo>
                <a:lnTo>
                  <a:pt x="217906" y="63627"/>
                </a:lnTo>
                <a:lnTo>
                  <a:pt x="218960" y="60312"/>
                </a:lnTo>
                <a:lnTo>
                  <a:pt x="199605" y="56959"/>
                </a:lnTo>
                <a:lnTo>
                  <a:pt x="229768" y="56959"/>
                </a:lnTo>
                <a:lnTo>
                  <a:pt x="229768" y="37769"/>
                </a:lnTo>
                <a:lnTo>
                  <a:pt x="209969" y="37769"/>
                </a:lnTo>
                <a:lnTo>
                  <a:pt x="208229" y="30302"/>
                </a:lnTo>
                <a:lnTo>
                  <a:pt x="208140" y="29845"/>
                </a:lnTo>
                <a:lnTo>
                  <a:pt x="207225" y="27254"/>
                </a:lnTo>
                <a:lnTo>
                  <a:pt x="244703" y="27254"/>
                </a:lnTo>
                <a:lnTo>
                  <a:pt x="244703" y="7912"/>
                </a:lnTo>
                <a:lnTo>
                  <a:pt x="237540" y="7912"/>
                </a:lnTo>
                <a:lnTo>
                  <a:pt x="237540" y="139"/>
                </a:lnTo>
                <a:lnTo>
                  <a:pt x="213931" y="139"/>
                </a:lnTo>
                <a:lnTo>
                  <a:pt x="213931" y="7912"/>
                </a:lnTo>
                <a:lnTo>
                  <a:pt x="198234" y="7912"/>
                </a:lnTo>
                <a:lnTo>
                  <a:pt x="198234" y="56959"/>
                </a:lnTo>
                <a:lnTo>
                  <a:pt x="195592" y="63665"/>
                </a:lnTo>
                <a:lnTo>
                  <a:pt x="192379" y="70142"/>
                </a:lnTo>
                <a:lnTo>
                  <a:pt x="188556" y="76200"/>
                </a:lnTo>
                <a:lnTo>
                  <a:pt x="184226" y="81483"/>
                </a:lnTo>
                <a:lnTo>
                  <a:pt x="184226" y="56959"/>
                </a:lnTo>
                <a:lnTo>
                  <a:pt x="198234" y="56959"/>
                </a:lnTo>
                <a:lnTo>
                  <a:pt x="198234" y="7912"/>
                </a:lnTo>
                <a:lnTo>
                  <a:pt x="161531" y="7912"/>
                </a:lnTo>
                <a:lnTo>
                  <a:pt x="161531" y="27254"/>
                </a:lnTo>
                <a:lnTo>
                  <a:pt x="183921" y="27254"/>
                </a:lnTo>
                <a:lnTo>
                  <a:pt x="184988" y="30302"/>
                </a:lnTo>
                <a:lnTo>
                  <a:pt x="186055" y="34721"/>
                </a:lnTo>
                <a:lnTo>
                  <a:pt x="186512" y="37769"/>
                </a:lnTo>
                <a:lnTo>
                  <a:pt x="162140" y="37769"/>
                </a:lnTo>
                <a:lnTo>
                  <a:pt x="162140" y="82854"/>
                </a:lnTo>
                <a:lnTo>
                  <a:pt x="161074" y="99847"/>
                </a:lnTo>
                <a:lnTo>
                  <a:pt x="158419" y="112369"/>
                </a:lnTo>
                <a:lnTo>
                  <a:pt x="155003" y="121412"/>
                </a:lnTo>
                <a:lnTo>
                  <a:pt x="151638" y="127939"/>
                </a:lnTo>
                <a:lnTo>
                  <a:pt x="170522" y="144691"/>
                </a:lnTo>
                <a:lnTo>
                  <a:pt x="177888" y="128231"/>
                </a:lnTo>
                <a:lnTo>
                  <a:pt x="181914" y="110464"/>
                </a:lnTo>
                <a:lnTo>
                  <a:pt x="183642" y="95262"/>
                </a:lnTo>
                <a:lnTo>
                  <a:pt x="184073" y="86512"/>
                </a:lnTo>
                <a:lnTo>
                  <a:pt x="194589" y="94576"/>
                </a:lnTo>
                <a:lnTo>
                  <a:pt x="194589" y="111645"/>
                </a:lnTo>
                <a:lnTo>
                  <a:pt x="229768" y="111645"/>
                </a:lnTo>
                <a:lnTo>
                  <a:pt x="229768" y="120929"/>
                </a:lnTo>
                <a:lnTo>
                  <a:pt x="181940" y="120929"/>
                </a:lnTo>
                <a:lnTo>
                  <a:pt x="181940" y="140881"/>
                </a:lnTo>
                <a:lnTo>
                  <a:pt x="297548" y="140881"/>
                </a:lnTo>
                <a:lnTo>
                  <a:pt x="297548" y="120929"/>
                </a:lnTo>
                <a:lnTo>
                  <a:pt x="251853" y="120929"/>
                </a:lnTo>
                <a:lnTo>
                  <a:pt x="251853" y="111645"/>
                </a:lnTo>
                <a:lnTo>
                  <a:pt x="286131" y="111645"/>
                </a:lnTo>
                <a:lnTo>
                  <a:pt x="286131" y="94272"/>
                </a:lnTo>
                <a:lnTo>
                  <a:pt x="251853" y="94272"/>
                </a:lnTo>
                <a:lnTo>
                  <a:pt x="251853" y="85445"/>
                </a:lnTo>
                <a:lnTo>
                  <a:pt x="291769" y="85445"/>
                </a:lnTo>
                <a:lnTo>
                  <a:pt x="291769" y="81483"/>
                </a:lnTo>
                <a:lnTo>
                  <a:pt x="291769" y="67005"/>
                </a:lnTo>
                <a:lnTo>
                  <a:pt x="251853" y="67005"/>
                </a:lnTo>
                <a:lnTo>
                  <a:pt x="251853" y="56959"/>
                </a:lnTo>
                <a:lnTo>
                  <a:pt x="297548" y="56959"/>
                </a:lnTo>
                <a:lnTo>
                  <a:pt x="297548" y="37769"/>
                </a:lnTo>
                <a:close/>
              </a:path>
              <a:path w="758190" h="146050">
                <a:moveTo>
                  <a:pt x="451015" y="42646"/>
                </a:moveTo>
                <a:lnTo>
                  <a:pt x="419950" y="42646"/>
                </a:lnTo>
                <a:lnTo>
                  <a:pt x="426186" y="36690"/>
                </a:lnTo>
                <a:lnTo>
                  <a:pt x="432600" y="29921"/>
                </a:lnTo>
                <a:lnTo>
                  <a:pt x="438251" y="23152"/>
                </a:lnTo>
                <a:lnTo>
                  <a:pt x="439635" y="21513"/>
                </a:lnTo>
                <a:lnTo>
                  <a:pt x="447675" y="10655"/>
                </a:lnTo>
                <a:lnTo>
                  <a:pt x="426046" y="0"/>
                </a:lnTo>
                <a:lnTo>
                  <a:pt x="420852" y="7429"/>
                </a:lnTo>
                <a:lnTo>
                  <a:pt x="416407" y="13296"/>
                </a:lnTo>
                <a:lnTo>
                  <a:pt x="412242" y="18300"/>
                </a:lnTo>
                <a:lnTo>
                  <a:pt x="407911" y="23152"/>
                </a:lnTo>
                <a:lnTo>
                  <a:pt x="407911" y="12192"/>
                </a:lnTo>
                <a:lnTo>
                  <a:pt x="399681" y="12192"/>
                </a:lnTo>
                <a:lnTo>
                  <a:pt x="399681" y="31686"/>
                </a:lnTo>
                <a:lnTo>
                  <a:pt x="395274" y="35788"/>
                </a:lnTo>
                <a:lnTo>
                  <a:pt x="392379" y="38392"/>
                </a:lnTo>
                <a:lnTo>
                  <a:pt x="386892" y="42646"/>
                </a:lnTo>
                <a:lnTo>
                  <a:pt x="378066" y="42646"/>
                </a:lnTo>
                <a:lnTo>
                  <a:pt x="378066" y="31686"/>
                </a:lnTo>
                <a:lnTo>
                  <a:pt x="399681" y="31686"/>
                </a:lnTo>
                <a:lnTo>
                  <a:pt x="399681" y="12192"/>
                </a:lnTo>
                <a:lnTo>
                  <a:pt x="378066" y="12192"/>
                </a:lnTo>
                <a:lnTo>
                  <a:pt x="378066" y="762"/>
                </a:lnTo>
                <a:lnTo>
                  <a:pt x="354749" y="762"/>
                </a:lnTo>
                <a:lnTo>
                  <a:pt x="354749" y="12192"/>
                </a:lnTo>
                <a:lnTo>
                  <a:pt x="317436" y="12192"/>
                </a:lnTo>
                <a:lnTo>
                  <a:pt x="317436" y="31686"/>
                </a:lnTo>
                <a:lnTo>
                  <a:pt x="354749" y="31686"/>
                </a:lnTo>
                <a:lnTo>
                  <a:pt x="354749" y="42646"/>
                </a:lnTo>
                <a:lnTo>
                  <a:pt x="306006" y="42646"/>
                </a:lnTo>
                <a:lnTo>
                  <a:pt x="306006" y="62903"/>
                </a:lnTo>
                <a:lnTo>
                  <a:pt x="354749" y="62903"/>
                </a:lnTo>
                <a:lnTo>
                  <a:pt x="346481" y="66954"/>
                </a:lnTo>
                <a:lnTo>
                  <a:pt x="336207" y="71424"/>
                </a:lnTo>
                <a:lnTo>
                  <a:pt x="322453" y="76428"/>
                </a:lnTo>
                <a:lnTo>
                  <a:pt x="303733" y="82092"/>
                </a:lnTo>
                <a:lnTo>
                  <a:pt x="314388" y="104330"/>
                </a:lnTo>
                <a:lnTo>
                  <a:pt x="324142" y="101130"/>
                </a:lnTo>
                <a:lnTo>
                  <a:pt x="332206" y="97942"/>
                </a:lnTo>
                <a:lnTo>
                  <a:pt x="332206" y="141960"/>
                </a:lnTo>
                <a:lnTo>
                  <a:pt x="436092" y="141960"/>
                </a:lnTo>
                <a:lnTo>
                  <a:pt x="436092" y="123990"/>
                </a:lnTo>
                <a:lnTo>
                  <a:pt x="436092" y="113626"/>
                </a:lnTo>
                <a:lnTo>
                  <a:pt x="436092" y="98094"/>
                </a:lnTo>
                <a:lnTo>
                  <a:pt x="436092" y="88950"/>
                </a:lnTo>
                <a:lnTo>
                  <a:pt x="436092" y="71742"/>
                </a:lnTo>
                <a:lnTo>
                  <a:pt x="413397" y="71742"/>
                </a:lnTo>
                <a:lnTo>
                  <a:pt x="413397" y="88950"/>
                </a:lnTo>
                <a:lnTo>
                  <a:pt x="413397" y="98094"/>
                </a:lnTo>
                <a:lnTo>
                  <a:pt x="413397" y="113626"/>
                </a:lnTo>
                <a:lnTo>
                  <a:pt x="413397" y="123990"/>
                </a:lnTo>
                <a:lnTo>
                  <a:pt x="355066" y="123990"/>
                </a:lnTo>
                <a:lnTo>
                  <a:pt x="355066" y="113626"/>
                </a:lnTo>
                <a:lnTo>
                  <a:pt x="413397" y="113626"/>
                </a:lnTo>
                <a:lnTo>
                  <a:pt x="413397" y="98094"/>
                </a:lnTo>
                <a:lnTo>
                  <a:pt x="355066" y="98094"/>
                </a:lnTo>
                <a:lnTo>
                  <a:pt x="355066" y="97942"/>
                </a:lnTo>
                <a:lnTo>
                  <a:pt x="355066" y="88950"/>
                </a:lnTo>
                <a:lnTo>
                  <a:pt x="413397" y="88950"/>
                </a:lnTo>
                <a:lnTo>
                  <a:pt x="413397" y="71742"/>
                </a:lnTo>
                <a:lnTo>
                  <a:pt x="382625" y="71742"/>
                </a:lnTo>
                <a:lnTo>
                  <a:pt x="387045" y="68846"/>
                </a:lnTo>
                <a:lnTo>
                  <a:pt x="390398" y="66560"/>
                </a:lnTo>
                <a:lnTo>
                  <a:pt x="395579" y="62903"/>
                </a:lnTo>
                <a:lnTo>
                  <a:pt x="451015" y="62903"/>
                </a:lnTo>
                <a:lnTo>
                  <a:pt x="451015" y="42646"/>
                </a:lnTo>
                <a:close/>
              </a:path>
              <a:path w="758190" h="146050">
                <a:moveTo>
                  <a:pt x="473036" y="31369"/>
                </a:moveTo>
                <a:lnTo>
                  <a:pt x="460248" y="30759"/>
                </a:lnTo>
                <a:lnTo>
                  <a:pt x="460019" y="39090"/>
                </a:lnTo>
                <a:lnTo>
                  <a:pt x="459232" y="49631"/>
                </a:lnTo>
                <a:lnTo>
                  <a:pt x="457733" y="60261"/>
                </a:lnTo>
                <a:lnTo>
                  <a:pt x="455371" y="68846"/>
                </a:lnTo>
                <a:lnTo>
                  <a:pt x="467550" y="78435"/>
                </a:lnTo>
                <a:lnTo>
                  <a:pt x="470776" y="63957"/>
                </a:lnTo>
                <a:lnTo>
                  <a:pt x="472401" y="49936"/>
                </a:lnTo>
                <a:lnTo>
                  <a:pt x="472935" y="39090"/>
                </a:lnTo>
                <a:lnTo>
                  <a:pt x="473036" y="31369"/>
                </a:lnTo>
                <a:close/>
              </a:path>
              <a:path w="758190" h="146050">
                <a:moveTo>
                  <a:pt x="596874" y="69608"/>
                </a:moveTo>
                <a:lnTo>
                  <a:pt x="574484" y="69608"/>
                </a:lnTo>
                <a:lnTo>
                  <a:pt x="574484" y="84988"/>
                </a:lnTo>
                <a:lnTo>
                  <a:pt x="574484" y="90932"/>
                </a:lnTo>
                <a:lnTo>
                  <a:pt x="574484" y="102501"/>
                </a:lnTo>
                <a:lnTo>
                  <a:pt x="574484" y="108292"/>
                </a:lnTo>
                <a:lnTo>
                  <a:pt x="532904" y="108292"/>
                </a:lnTo>
                <a:lnTo>
                  <a:pt x="532904" y="102501"/>
                </a:lnTo>
                <a:lnTo>
                  <a:pt x="574484" y="102501"/>
                </a:lnTo>
                <a:lnTo>
                  <a:pt x="574484" y="90932"/>
                </a:lnTo>
                <a:lnTo>
                  <a:pt x="532904" y="90932"/>
                </a:lnTo>
                <a:lnTo>
                  <a:pt x="532904" y="84988"/>
                </a:lnTo>
                <a:lnTo>
                  <a:pt x="574484" y="84988"/>
                </a:lnTo>
                <a:lnTo>
                  <a:pt x="574484" y="69608"/>
                </a:lnTo>
                <a:lnTo>
                  <a:pt x="510971" y="69608"/>
                </a:lnTo>
                <a:lnTo>
                  <a:pt x="510971" y="145453"/>
                </a:lnTo>
                <a:lnTo>
                  <a:pt x="532904" y="145453"/>
                </a:lnTo>
                <a:lnTo>
                  <a:pt x="532904" y="120319"/>
                </a:lnTo>
                <a:lnTo>
                  <a:pt x="574484" y="120319"/>
                </a:lnTo>
                <a:lnTo>
                  <a:pt x="574484" y="127025"/>
                </a:lnTo>
                <a:lnTo>
                  <a:pt x="574332" y="127939"/>
                </a:lnTo>
                <a:lnTo>
                  <a:pt x="556818" y="127939"/>
                </a:lnTo>
                <a:lnTo>
                  <a:pt x="560324" y="145453"/>
                </a:lnTo>
                <a:lnTo>
                  <a:pt x="596417" y="145453"/>
                </a:lnTo>
                <a:lnTo>
                  <a:pt x="596874" y="136474"/>
                </a:lnTo>
                <a:lnTo>
                  <a:pt x="596874" y="120319"/>
                </a:lnTo>
                <a:lnTo>
                  <a:pt x="596874" y="108292"/>
                </a:lnTo>
                <a:lnTo>
                  <a:pt x="596874" y="102501"/>
                </a:lnTo>
                <a:lnTo>
                  <a:pt x="596874" y="90932"/>
                </a:lnTo>
                <a:lnTo>
                  <a:pt x="596874" y="84988"/>
                </a:lnTo>
                <a:lnTo>
                  <a:pt x="596874" y="69608"/>
                </a:lnTo>
                <a:close/>
              </a:path>
              <a:path w="758190" h="146050">
                <a:moveTo>
                  <a:pt x="603262" y="48272"/>
                </a:moveTo>
                <a:lnTo>
                  <a:pt x="564883" y="48272"/>
                </a:lnTo>
                <a:lnTo>
                  <a:pt x="564883" y="42341"/>
                </a:lnTo>
                <a:lnTo>
                  <a:pt x="597484" y="42341"/>
                </a:lnTo>
                <a:lnTo>
                  <a:pt x="597484" y="40817"/>
                </a:lnTo>
                <a:lnTo>
                  <a:pt x="597484" y="29540"/>
                </a:lnTo>
                <a:lnTo>
                  <a:pt x="564883" y="29540"/>
                </a:lnTo>
                <a:lnTo>
                  <a:pt x="564883" y="24066"/>
                </a:lnTo>
                <a:lnTo>
                  <a:pt x="600379" y="24066"/>
                </a:lnTo>
                <a:lnTo>
                  <a:pt x="600379" y="8216"/>
                </a:lnTo>
                <a:lnTo>
                  <a:pt x="564883" y="8216"/>
                </a:lnTo>
                <a:lnTo>
                  <a:pt x="564883" y="762"/>
                </a:lnTo>
                <a:lnTo>
                  <a:pt x="542645" y="762"/>
                </a:lnTo>
                <a:lnTo>
                  <a:pt x="542645" y="8216"/>
                </a:lnTo>
                <a:lnTo>
                  <a:pt x="507466" y="8216"/>
                </a:lnTo>
                <a:lnTo>
                  <a:pt x="507466" y="24066"/>
                </a:lnTo>
                <a:lnTo>
                  <a:pt x="542645" y="24066"/>
                </a:lnTo>
                <a:lnTo>
                  <a:pt x="542645" y="29540"/>
                </a:lnTo>
                <a:lnTo>
                  <a:pt x="511416" y="29540"/>
                </a:lnTo>
                <a:lnTo>
                  <a:pt x="511416" y="34264"/>
                </a:lnTo>
                <a:lnTo>
                  <a:pt x="507009" y="25438"/>
                </a:lnTo>
                <a:lnTo>
                  <a:pt x="506247" y="23609"/>
                </a:lnTo>
                <a:lnTo>
                  <a:pt x="505752" y="22847"/>
                </a:lnTo>
                <a:lnTo>
                  <a:pt x="503504" y="19342"/>
                </a:lnTo>
                <a:lnTo>
                  <a:pt x="496951" y="22847"/>
                </a:lnTo>
                <a:lnTo>
                  <a:pt x="496951" y="762"/>
                </a:lnTo>
                <a:lnTo>
                  <a:pt x="475475" y="762"/>
                </a:lnTo>
                <a:lnTo>
                  <a:pt x="475475" y="145453"/>
                </a:lnTo>
                <a:lnTo>
                  <a:pt x="496951" y="145453"/>
                </a:lnTo>
                <a:lnTo>
                  <a:pt x="496951" y="34264"/>
                </a:lnTo>
                <a:lnTo>
                  <a:pt x="499999" y="41122"/>
                </a:lnTo>
                <a:lnTo>
                  <a:pt x="500913" y="43408"/>
                </a:lnTo>
                <a:lnTo>
                  <a:pt x="501827" y="46151"/>
                </a:lnTo>
                <a:lnTo>
                  <a:pt x="511416" y="40817"/>
                </a:lnTo>
                <a:lnTo>
                  <a:pt x="511416" y="42341"/>
                </a:lnTo>
                <a:lnTo>
                  <a:pt x="542645" y="42341"/>
                </a:lnTo>
                <a:lnTo>
                  <a:pt x="542645" y="48272"/>
                </a:lnTo>
                <a:lnTo>
                  <a:pt x="504418" y="48272"/>
                </a:lnTo>
                <a:lnTo>
                  <a:pt x="504418" y="64579"/>
                </a:lnTo>
                <a:lnTo>
                  <a:pt x="603262" y="64579"/>
                </a:lnTo>
                <a:lnTo>
                  <a:pt x="603262" y="48272"/>
                </a:lnTo>
                <a:close/>
              </a:path>
              <a:path w="758190" h="146050">
                <a:moveTo>
                  <a:pt x="682866" y="38074"/>
                </a:moveTo>
                <a:lnTo>
                  <a:pt x="658190" y="38074"/>
                </a:lnTo>
                <a:lnTo>
                  <a:pt x="658190" y="29540"/>
                </a:lnTo>
                <a:lnTo>
                  <a:pt x="679056" y="29540"/>
                </a:lnTo>
                <a:lnTo>
                  <a:pt x="679056" y="9283"/>
                </a:lnTo>
                <a:lnTo>
                  <a:pt x="658190" y="9283"/>
                </a:lnTo>
                <a:lnTo>
                  <a:pt x="658190" y="901"/>
                </a:lnTo>
                <a:lnTo>
                  <a:pt x="655751" y="901"/>
                </a:lnTo>
                <a:lnTo>
                  <a:pt x="655751" y="57721"/>
                </a:lnTo>
                <a:lnTo>
                  <a:pt x="655485" y="59855"/>
                </a:lnTo>
                <a:lnTo>
                  <a:pt x="655142" y="64427"/>
                </a:lnTo>
                <a:lnTo>
                  <a:pt x="653770" y="71437"/>
                </a:lnTo>
                <a:lnTo>
                  <a:pt x="641743" y="71437"/>
                </a:lnTo>
                <a:lnTo>
                  <a:pt x="641286" y="69443"/>
                </a:lnTo>
                <a:lnTo>
                  <a:pt x="639457" y="59855"/>
                </a:lnTo>
                <a:lnTo>
                  <a:pt x="639000" y="57721"/>
                </a:lnTo>
                <a:lnTo>
                  <a:pt x="655751" y="57721"/>
                </a:lnTo>
                <a:lnTo>
                  <a:pt x="655751" y="901"/>
                </a:lnTo>
                <a:lnTo>
                  <a:pt x="635647" y="901"/>
                </a:lnTo>
                <a:lnTo>
                  <a:pt x="635647" y="9283"/>
                </a:lnTo>
                <a:lnTo>
                  <a:pt x="615086" y="9283"/>
                </a:lnTo>
                <a:lnTo>
                  <a:pt x="615086" y="29540"/>
                </a:lnTo>
                <a:lnTo>
                  <a:pt x="635647" y="29540"/>
                </a:lnTo>
                <a:lnTo>
                  <a:pt x="635647" y="38074"/>
                </a:lnTo>
                <a:lnTo>
                  <a:pt x="611428" y="38074"/>
                </a:lnTo>
                <a:lnTo>
                  <a:pt x="611428" y="57721"/>
                </a:lnTo>
                <a:lnTo>
                  <a:pt x="619188" y="57721"/>
                </a:lnTo>
                <a:lnTo>
                  <a:pt x="620115" y="61074"/>
                </a:lnTo>
                <a:lnTo>
                  <a:pt x="621487" y="67310"/>
                </a:lnTo>
                <a:lnTo>
                  <a:pt x="621944" y="71437"/>
                </a:lnTo>
                <a:lnTo>
                  <a:pt x="612038" y="71437"/>
                </a:lnTo>
                <a:lnTo>
                  <a:pt x="612038" y="91846"/>
                </a:lnTo>
                <a:lnTo>
                  <a:pt x="635647" y="91846"/>
                </a:lnTo>
                <a:lnTo>
                  <a:pt x="635647" y="101434"/>
                </a:lnTo>
                <a:lnTo>
                  <a:pt x="615086" y="101434"/>
                </a:lnTo>
                <a:lnTo>
                  <a:pt x="615086" y="122313"/>
                </a:lnTo>
                <a:lnTo>
                  <a:pt x="635647" y="122313"/>
                </a:lnTo>
                <a:lnTo>
                  <a:pt x="635647" y="144386"/>
                </a:lnTo>
                <a:lnTo>
                  <a:pt x="658190" y="144386"/>
                </a:lnTo>
                <a:lnTo>
                  <a:pt x="658190" y="122313"/>
                </a:lnTo>
                <a:lnTo>
                  <a:pt x="679970" y="122313"/>
                </a:lnTo>
                <a:lnTo>
                  <a:pt x="679970" y="101434"/>
                </a:lnTo>
                <a:lnTo>
                  <a:pt x="658190" y="101434"/>
                </a:lnTo>
                <a:lnTo>
                  <a:pt x="658190" y="91846"/>
                </a:lnTo>
                <a:lnTo>
                  <a:pt x="682256" y="91846"/>
                </a:lnTo>
                <a:lnTo>
                  <a:pt x="682256" y="71437"/>
                </a:lnTo>
                <a:lnTo>
                  <a:pt x="673874" y="71437"/>
                </a:lnTo>
                <a:lnTo>
                  <a:pt x="675093" y="66408"/>
                </a:lnTo>
                <a:lnTo>
                  <a:pt x="675855" y="62903"/>
                </a:lnTo>
                <a:lnTo>
                  <a:pt x="676922" y="57721"/>
                </a:lnTo>
                <a:lnTo>
                  <a:pt x="682866" y="57721"/>
                </a:lnTo>
                <a:lnTo>
                  <a:pt x="682866" y="38074"/>
                </a:lnTo>
                <a:close/>
              </a:path>
              <a:path w="758190" h="146050">
                <a:moveTo>
                  <a:pt x="757961" y="124587"/>
                </a:moveTo>
                <a:lnTo>
                  <a:pt x="753084" y="121539"/>
                </a:lnTo>
                <a:lnTo>
                  <a:pt x="747750" y="118046"/>
                </a:lnTo>
                <a:lnTo>
                  <a:pt x="742416" y="113474"/>
                </a:lnTo>
                <a:lnTo>
                  <a:pt x="747407" y="99377"/>
                </a:lnTo>
                <a:lnTo>
                  <a:pt x="747928" y="96875"/>
                </a:lnTo>
                <a:lnTo>
                  <a:pt x="750570" y="84493"/>
                </a:lnTo>
                <a:lnTo>
                  <a:pt x="751166" y="79959"/>
                </a:lnTo>
                <a:lnTo>
                  <a:pt x="752360" y="70942"/>
                </a:lnTo>
                <a:lnTo>
                  <a:pt x="753237" y="60769"/>
                </a:lnTo>
                <a:lnTo>
                  <a:pt x="732980" y="60769"/>
                </a:lnTo>
                <a:lnTo>
                  <a:pt x="732980" y="79959"/>
                </a:lnTo>
                <a:lnTo>
                  <a:pt x="731913" y="85140"/>
                </a:lnTo>
                <a:lnTo>
                  <a:pt x="730694" y="90614"/>
                </a:lnTo>
                <a:lnTo>
                  <a:pt x="728256" y="96875"/>
                </a:lnTo>
                <a:lnTo>
                  <a:pt x="724446" y="90170"/>
                </a:lnTo>
                <a:lnTo>
                  <a:pt x="723188" y="86817"/>
                </a:lnTo>
                <a:lnTo>
                  <a:pt x="722833" y="85902"/>
                </a:lnTo>
                <a:lnTo>
                  <a:pt x="721702" y="83007"/>
                </a:lnTo>
                <a:lnTo>
                  <a:pt x="717740" y="83769"/>
                </a:lnTo>
                <a:lnTo>
                  <a:pt x="717740" y="115303"/>
                </a:lnTo>
                <a:lnTo>
                  <a:pt x="715302" y="118351"/>
                </a:lnTo>
                <a:lnTo>
                  <a:pt x="712114" y="121843"/>
                </a:lnTo>
                <a:lnTo>
                  <a:pt x="706475" y="126568"/>
                </a:lnTo>
                <a:lnTo>
                  <a:pt x="706475" y="86817"/>
                </a:lnTo>
                <a:lnTo>
                  <a:pt x="709193" y="96901"/>
                </a:lnTo>
                <a:lnTo>
                  <a:pt x="712393" y="105117"/>
                </a:lnTo>
                <a:lnTo>
                  <a:pt x="715441" y="111302"/>
                </a:lnTo>
                <a:lnTo>
                  <a:pt x="717740" y="115303"/>
                </a:lnTo>
                <a:lnTo>
                  <a:pt x="717740" y="83769"/>
                </a:lnTo>
                <a:lnTo>
                  <a:pt x="706475" y="85902"/>
                </a:lnTo>
                <a:lnTo>
                  <a:pt x="706475" y="79959"/>
                </a:lnTo>
                <a:lnTo>
                  <a:pt x="732980" y="79959"/>
                </a:lnTo>
                <a:lnTo>
                  <a:pt x="732980" y="60769"/>
                </a:lnTo>
                <a:lnTo>
                  <a:pt x="706475" y="60769"/>
                </a:lnTo>
                <a:lnTo>
                  <a:pt x="706475" y="25742"/>
                </a:lnTo>
                <a:lnTo>
                  <a:pt x="729932" y="25742"/>
                </a:lnTo>
                <a:lnTo>
                  <a:pt x="729475" y="36093"/>
                </a:lnTo>
                <a:lnTo>
                  <a:pt x="729322" y="37160"/>
                </a:lnTo>
                <a:lnTo>
                  <a:pt x="711962" y="37160"/>
                </a:lnTo>
                <a:lnTo>
                  <a:pt x="715619" y="55587"/>
                </a:lnTo>
                <a:lnTo>
                  <a:pt x="742111" y="55587"/>
                </a:lnTo>
                <a:lnTo>
                  <a:pt x="746988" y="52235"/>
                </a:lnTo>
                <a:lnTo>
                  <a:pt x="749122" y="46443"/>
                </a:lnTo>
                <a:lnTo>
                  <a:pt x="750468" y="38989"/>
                </a:lnTo>
                <a:lnTo>
                  <a:pt x="751522" y="27419"/>
                </a:lnTo>
                <a:lnTo>
                  <a:pt x="751598" y="25742"/>
                </a:lnTo>
                <a:lnTo>
                  <a:pt x="752157" y="14922"/>
                </a:lnTo>
                <a:lnTo>
                  <a:pt x="752322" y="4711"/>
                </a:lnTo>
                <a:lnTo>
                  <a:pt x="685304" y="4711"/>
                </a:lnTo>
                <a:lnTo>
                  <a:pt x="685304" y="144386"/>
                </a:lnTo>
                <a:lnTo>
                  <a:pt x="706475" y="144386"/>
                </a:lnTo>
                <a:lnTo>
                  <a:pt x="706475" y="130530"/>
                </a:lnTo>
                <a:lnTo>
                  <a:pt x="716826" y="145300"/>
                </a:lnTo>
                <a:lnTo>
                  <a:pt x="720636" y="142252"/>
                </a:lnTo>
                <a:lnTo>
                  <a:pt x="724903" y="138455"/>
                </a:lnTo>
                <a:lnTo>
                  <a:pt x="730389" y="132054"/>
                </a:lnTo>
                <a:lnTo>
                  <a:pt x="737997" y="139674"/>
                </a:lnTo>
                <a:lnTo>
                  <a:pt x="746836" y="144691"/>
                </a:lnTo>
                <a:lnTo>
                  <a:pt x="753821" y="132054"/>
                </a:lnTo>
                <a:lnTo>
                  <a:pt x="754672" y="130530"/>
                </a:lnTo>
                <a:lnTo>
                  <a:pt x="756856" y="126568"/>
                </a:lnTo>
                <a:lnTo>
                  <a:pt x="757961" y="124587"/>
                </a:lnTo>
                <a:close/>
              </a:path>
            </a:pathLst>
          </a:custGeom>
          <a:solidFill>
            <a:srgbClr val="231F1F"/>
          </a:solidFill>
        </p:spPr>
        <p:txBody>
          <a:bodyPr wrap="square" lIns="0" tIns="0" rIns="0" bIns="0" rtlCol="0"/>
          <a:lstStyle/>
          <a:p>
            <a:endParaRPr/>
          </a:p>
        </p:txBody>
      </p:sp>
      <p:pic>
        <p:nvPicPr>
          <p:cNvPr id="111" name="object 111"/>
          <p:cNvPicPr/>
          <p:nvPr/>
        </p:nvPicPr>
        <p:blipFill>
          <a:blip r:embed="rId32" cstate="print"/>
          <a:stretch>
            <a:fillRect/>
          </a:stretch>
        </p:blipFill>
        <p:spPr>
          <a:xfrm>
            <a:off x="378581" y="5064887"/>
            <a:ext cx="168643" cy="168656"/>
          </a:xfrm>
          <a:prstGeom prst="rect">
            <a:avLst/>
          </a:prstGeom>
        </p:spPr>
      </p:pic>
      <p:sp>
        <p:nvSpPr>
          <p:cNvPr id="8" name="正方形/長方形 7">
            <a:extLst>
              <a:ext uri="{FF2B5EF4-FFF2-40B4-BE49-F238E27FC236}">
                <a16:creationId xmlns:a16="http://schemas.microsoft.com/office/drawing/2014/main" id="{D122C4C3-29DA-A206-DEF1-8BC75A45EB33}"/>
              </a:ext>
            </a:extLst>
          </p:cNvPr>
          <p:cNvSpPr/>
          <p:nvPr/>
        </p:nvSpPr>
        <p:spPr>
          <a:xfrm>
            <a:off x="44450" y="5665063"/>
            <a:ext cx="7512050" cy="401151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2" name="object 112"/>
          <p:cNvGrpSpPr/>
          <p:nvPr/>
        </p:nvGrpSpPr>
        <p:grpSpPr>
          <a:xfrm>
            <a:off x="620400" y="5073675"/>
            <a:ext cx="1192530" cy="145415"/>
            <a:chOff x="620400" y="5073675"/>
            <a:chExt cx="1192530" cy="145415"/>
          </a:xfrm>
        </p:grpSpPr>
        <p:sp>
          <p:nvSpPr>
            <p:cNvPr id="113" name="object 113"/>
            <p:cNvSpPr/>
            <p:nvPr/>
          </p:nvSpPr>
          <p:spPr>
            <a:xfrm>
              <a:off x="620395" y="5073675"/>
              <a:ext cx="591820" cy="145415"/>
            </a:xfrm>
            <a:custGeom>
              <a:avLst/>
              <a:gdLst/>
              <a:ahLst/>
              <a:cxnLst/>
              <a:rect l="l" t="t" r="r" b="b"/>
              <a:pathLst>
                <a:path w="591819" h="145414">
                  <a:moveTo>
                    <a:pt x="133273" y="80010"/>
                  </a:moveTo>
                  <a:lnTo>
                    <a:pt x="110134" y="80010"/>
                  </a:lnTo>
                  <a:lnTo>
                    <a:pt x="110134" y="119380"/>
                  </a:lnTo>
                  <a:lnTo>
                    <a:pt x="77990" y="119380"/>
                  </a:lnTo>
                  <a:lnTo>
                    <a:pt x="77990" y="80010"/>
                  </a:lnTo>
                  <a:lnTo>
                    <a:pt x="77990" y="71120"/>
                  </a:lnTo>
                  <a:lnTo>
                    <a:pt x="127939" y="71120"/>
                  </a:lnTo>
                  <a:lnTo>
                    <a:pt x="127939" y="49530"/>
                  </a:lnTo>
                  <a:lnTo>
                    <a:pt x="127939" y="12700"/>
                  </a:lnTo>
                  <a:lnTo>
                    <a:pt x="104800" y="12700"/>
                  </a:lnTo>
                  <a:lnTo>
                    <a:pt x="104800" y="49530"/>
                  </a:lnTo>
                  <a:lnTo>
                    <a:pt x="77990" y="49530"/>
                  </a:lnTo>
                  <a:lnTo>
                    <a:pt x="77990" y="12700"/>
                  </a:lnTo>
                  <a:lnTo>
                    <a:pt x="77990" y="0"/>
                  </a:lnTo>
                  <a:lnTo>
                    <a:pt x="54991" y="0"/>
                  </a:lnTo>
                  <a:lnTo>
                    <a:pt x="54991" y="12700"/>
                  </a:lnTo>
                  <a:lnTo>
                    <a:pt x="54991" y="49530"/>
                  </a:lnTo>
                  <a:lnTo>
                    <a:pt x="28181" y="49530"/>
                  </a:lnTo>
                  <a:lnTo>
                    <a:pt x="28181" y="12700"/>
                  </a:lnTo>
                  <a:lnTo>
                    <a:pt x="5181" y="12700"/>
                  </a:lnTo>
                  <a:lnTo>
                    <a:pt x="5181" y="49530"/>
                  </a:lnTo>
                  <a:lnTo>
                    <a:pt x="5181" y="71120"/>
                  </a:lnTo>
                  <a:lnTo>
                    <a:pt x="54991" y="71120"/>
                  </a:lnTo>
                  <a:lnTo>
                    <a:pt x="54991" y="80010"/>
                  </a:lnTo>
                  <a:lnTo>
                    <a:pt x="54991" y="119380"/>
                  </a:lnTo>
                  <a:lnTo>
                    <a:pt x="22999" y="119380"/>
                  </a:lnTo>
                  <a:lnTo>
                    <a:pt x="22999" y="80010"/>
                  </a:lnTo>
                  <a:lnTo>
                    <a:pt x="0" y="80010"/>
                  </a:lnTo>
                  <a:lnTo>
                    <a:pt x="0" y="119380"/>
                  </a:lnTo>
                  <a:lnTo>
                    <a:pt x="0" y="140970"/>
                  </a:lnTo>
                  <a:lnTo>
                    <a:pt x="133273" y="140970"/>
                  </a:lnTo>
                  <a:lnTo>
                    <a:pt x="133273" y="119380"/>
                  </a:lnTo>
                  <a:lnTo>
                    <a:pt x="133273" y="80010"/>
                  </a:lnTo>
                  <a:close/>
                </a:path>
                <a:path w="591819" h="145414">
                  <a:moveTo>
                    <a:pt x="292989" y="124053"/>
                  </a:moveTo>
                  <a:lnTo>
                    <a:pt x="287807" y="123139"/>
                  </a:lnTo>
                  <a:lnTo>
                    <a:pt x="281711" y="121920"/>
                  </a:lnTo>
                  <a:lnTo>
                    <a:pt x="275196" y="119634"/>
                  </a:lnTo>
                  <a:lnTo>
                    <a:pt x="273024" y="118872"/>
                  </a:lnTo>
                  <a:lnTo>
                    <a:pt x="274853" y="117348"/>
                  </a:lnTo>
                  <a:lnTo>
                    <a:pt x="282321" y="111252"/>
                  </a:lnTo>
                  <a:lnTo>
                    <a:pt x="283781" y="109575"/>
                  </a:lnTo>
                  <a:lnTo>
                    <a:pt x="287502" y="105308"/>
                  </a:lnTo>
                  <a:lnTo>
                    <a:pt x="275158" y="97853"/>
                  </a:lnTo>
                  <a:lnTo>
                    <a:pt x="290855" y="97853"/>
                  </a:lnTo>
                  <a:lnTo>
                    <a:pt x="290855" y="80340"/>
                  </a:lnTo>
                  <a:lnTo>
                    <a:pt x="265874" y="80340"/>
                  </a:lnTo>
                  <a:lnTo>
                    <a:pt x="265874" y="70739"/>
                  </a:lnTo>
                  <a:lnTo>
                    <a:pt x="286588" y="70739"/>
                  </a:lnTo>
                  <a:lnTo>
                    <a:pt x="286588" y="54737"/>
                  </a:lnTo>
                  <a:lnTo>
                    <a:pt x="265874" y="54737"/>
                  </a:lnTo>
                  <a:lnTo>
                    <a:pt x="265874" y="47282"/>
                  </a:lnTo>
                  <a:lnTo>
                    <a:pt x="286283" y="47282"/>
                  </a:lnTo>
                  <a:lnTo>
                    <a:pt x="286283" y="31445"/>
                  </a:lnTo>
                  <a:lnTo>
                    <a:pt x="286283" y="22453"/>
                  </a:lnTo>
                  <a:lnTo>
                    <a:pt x="286283" y="4483"/>
                  </a:lnTo>
                  <a:lnTo>
                    <a:pt x="264807" y="4483"/>
                  </a:lnTo>
                  <a:lnTo>
                    <a:pt x="264807" y="97853"/>
                  </a:lnTo>
                  <a:lnTo>
                    <a:pt x="261912" y="101358"/>
                  </a:lnTo>
                  <a:lnTo>
                    <a:pt x="257949" y="105613"/>
                  </a:lnTo>
                  <a:lnTo>
                    <a:pt x="254139" y="109575"/>
                  </a:lnTo>
                  <a:lnTo>
                    <a:pt x="248056" y="105003"/>
                  </a:lnTo>
                  <a:lnTo>
                    <a:pt x="245516" y="101358"/>
                  </a:lnTo>
                  <a:lnTo>
                    <a:pt x="243027" y="97853"/>
                  </a:lnTo>
                  <a:lnTo>
                    <a:pt x="264807" y="97853"/>
                  </a:lnTo>
                  <a:lnTo>
                    <a:pt x="264807" y="4483"/>
                  </a:lnTo>
                  <a:lnTo>
                    <a:pt x="263588" y="4483"/>
                  </a:lnTo>
                  <a:lnTo>
                    <a:pt x="263588" y="22453"/>
                  </a:lnTo>
                  <a:lnTo>
                    <a:pt x="263588" y="31445"/>
                  </a:lnTo>
                  <a:lnTo>
                    <a:pt x="245618" y="31445"/>
                  </a:lnTo>
                  <a:lnTo>
                    <a:pt x="245618" y="47282"/>
                  </a:lnTo>
                  <a:lnTo>
                    <a:pt x="245618" y="54737"/>
                  </a:lnTo>
                  <a:lnTo>
                    <a:pt x="245618" y="70739"/>
                  </a:lnTo>
                  <a:lnTo>
                    <a:pt x="245618" y="80340"/>
                  </a:lnTo>
                  <a:lnTo>
                    <a:pt x="233578" y="80340"/>
                  </a:lnTo>
                  <a:lnTo>
                    <a:pt x="233578" y="118872"/>
                  </a:lnTo>
                  <a:lnTo>
                    <a:pt x="228244" y="119786"/>
                  </a:lnTo>
                  <a:lnTo>
                    <a:pt x="225513" y="120091"/>
                  </a:lnTo>
                  <a:lnTo>
                    <a:pt x="213169" y="121158"/>
                  </a:lnTo>
                  <a:lnTo>
                    <a:pt x="213169" y="97853"/>
                  </a:lnTo>
                  <a:lnTo>
                    <a:pt x="220941" y="97853"/>
                  </a:lnTo>
                  <a:lnTo>
                    <a:pt x="223380" y="103644"/>
                  </a:lnTo>
                  <a:lnTo>
                    <a:pt x="226110" y="109880"/>
                  </a:lnTo>
                  <a:lnTo>
                    <a:pt x="233578" y="118872"/>
                  </a:lnTo>
                  <a:lnTo>
                    <a:pt x="233578" y="80340"/>
                  </a:lnTo>
                  <a:lnTo>
                    <a:pt x="221399" y="80340"/>
                  </a:lnTo>
                  <a:lnTo>
                    <a:pt x="221399" y="70739"/>
                  </a:lnTo>
                  <a:lnTo>
                    <a:pt x="245618" y="70739"/>
                  </a:lnTo>
                  <a:lnTo>
                    <a:pt x="245618" y="54737"/>
                  </a:lnTo>
                  <a:lnTo>
                    <a:pt x="221399" y="54737"/>
                  </a:lnTo>
                  <a:lnTo>
                    <a:pt x="221399" y="47282"/>
                  </a:lnTo>
                  <a:lnTo>
                    <a:pt x="245618" y="47282"/>
                  </a:lnTo>
                  <a:lnTo>
                    <a:pt x="245618" y="31445"/>
                  </a:lnTo>
                  <a:lnTo>
                    <a:pt x="201142" y="31445"/>
                  </a:lnTo>
                  <a:lnTo>
                    <a:pt x="201142" y="47282"/>
                  </a:lnTo>
                  <a:lnTo>
                    <a:pt x="201142" y="54737"/>
                  </a:lnTo>
                  <a:lnTo>
                    <a:pt x="181940" y="54737"/>
                  </a:lnTo>
                  <a:lnTo>
                    <a:pt x="181940" y="70739"/>
                  </a:lnTo>
                  <a:lnTo>
                    <a:pt x="201142" y="70739"/>
                  </a:lnTo>
                  <a:lnTo>
                    <a:pt x="201142" y="80340"/>
                  </a:lnTo>
                  <a:lnTo>
                    <a:pt x="178600" y="80340"/>
                  </a:lnTo>
                  <a:lnTo>
                    <a:pt x="178600" y="47282"/>
                  </a:lnTo>
                  <a:lnTo>
                    <a:pt x="201142" y="47282"/>
                  </a:lnTo>
                  <a:lnTo>
                    <a:pt x="201142" y="31445"/>
                  </a:lnTo>
                  <a:lnTo>
                    <a:pt x="178600" y="31445"/>
                  </a:lnTo>
                  <a:lnTo>
                    <a:pt x="178600" y="22453"/>
                  </a:lnTo>
                  <a:lnTo>
                    <a:pt x="263588" y="22453"/>
                  </a:lnTo>
                  <a:lnTo>
                    <a:pt x="263588" y="4483"/>
                  </a:lnTo>
                  <a:lnTo>
                    <a:pt x="156514" y="4483"/>
                  </a:lnTo>
                  <a:lnTo>
                    <a:pt x="156514" y="72415"/>
                  </a:lnTo>
                  <a:lnTo>
                    <a:pt x="155270" y="95250"/>
                  </a:lnTo>
                  <a:lnTo>
                    <a:pt x="152196" y="111442"/>
                  </a:lnTo>
                  <a:lnTo>
                    <a:pt x="148348" y="122402"/>
                  </a:lnTo>
                  <a:lnTo>
                    <a:pt x="144780" y="129540"/>
                  </a:lnTo>
                  <a:lnTo>
                    <a:pt x="164579" y="144310"/>
                  </a:lnTo>
                  <a:lnTo>
                    <a:pt x="168541" y="137248"/>
                  </a:lnTo>
                  <a:lnTo>
                    <a:pt x="172085" y="128117"/>
                  </a:lnTo>
                  <a:lnTo>
                    <a:pt x="175133" y="115468"/>
                  </a:lnTo>
                  <a:lnTo>
                    <a:pt x="177533" y="97853"/>
                  </a:lnTo>
                  <a:lnTo>
                    <a:pt x="191084" y="97853"/>
                  </a:lnTo>
                  <a:lnTo>
                    <a:pt x="191084" y="122834"/>
                  </a:lnTo>
                  <a:lnTo>
                    <a:pt x="181178" y="123444"/>
                  </a:lnTo>
                  <a:lnTo>
                    <a:pt x="180111" y="123444"/>
                  </a:lnTo>
                  <a:lnTo>
                    <a:pt x="176161" y="123291"/>
                  </a:lnTo>
                  <a:lnTo>
                    <a:pt x="178739" y="144767"/>
                  </a:lnTo>
                  <a:lnTo>
                    <a:pt x="189928" y="143979"/>
                  </a:lnTo>
                  <a:lnTo>
                    <a:pt x="204622" y="142557"/>
                  </a:lnTo>
                  <a:lnTo>
                    <a:pt x="220332" y="140576"/>
                  </a:lnTo>
                  <a:lnTo>
                    <a:pt x="234492" y="138061"/>
                  </a:lnTo>
                  <a:lnTo>
                    <a:pt x="234251" y="123444"/>
                  </a:lnTo>
                  <a:lnTo>
                    <a:pt x="234213" y="121158"/>
                  </a:lnTo>
                  <a:lnTo>
                    <a:pt x="234188" y="119634"/>
                  </a:lnTo>
                  <a:lnTo>
                    <a:pt x="246329" y="129959"/>
                  </a:lnTo>
                  <a:lnTo>
                    <a:pt x="259854" y="137401"/>
                  </a:lnTo>
                  <a:lnTo>
                    <a:pt x="272364" y="142367"/>
                  </a:lnTo>
                  <a:lnTo>
                    <a:pt x="281406" y="145224"/>
                  </a:lnTo>
                  <a:lnTo>
                    <a:pt x="292989" y="124053"/>
                  </a:lnTo>
                  <a:close/>
                </a:path>
                <a:path w="591819" h="145414">
                  <a:moveTo>
                    <a:pt x="443560" y="8432"/>
                  </a:moveTo>
                  <a:lnTo>
                    <a:pt x="388721" y="8432"/>
                  </a:lnTo>
                  <a:lnTo>
                    <a:pt x="388721" y="28092"/>
                  </a:lnTo>
                  <a:lnTo>
                    <a:pt x="387959" y="32194"/>
                  </a:lnTo>
                  <a:lnTo>
                    <a:pt x="387045" y="35394"/>
                  </a:lnTo>
                  <a:lnTo>
                    <a:pt x="385686" y="39052"/>
                  </a:lnTo>
                  <a:lnTo>
                    <a:pt x="357047" y="39052"/>
                  </a:lnTo>
                  <a:lnTo>
                    <a:pt x="356590" y="36614"/>
                  </a:lnTo>
                  <a:lnTo>
                    <a:pt x="356120" y="34493"/>
                  </a:lnTo>
                  <a:lnTo>
                    <a:pt x="354152" y="28092"/>
                  </a:lnTo>
                  <a:lnTo>
                    <a:pt x="388721" y="28092"/>
                  </a:lnTo>
                  <a:lnTo>
                    <a:pt x="388721" y="8432"/>
                  </a:lnTo>
                  <a:lnTo>
                    <a:pt x="383387" y="8432"/>
                  </a:lnTo>
                  <a:lnTo>
                    <a:pt x="383387" y="520"/>
                  </a:lnTo>
                  <a:lnTo>
                    <a:pt x="359943" y="520"/>
                  </a:lnTo>
                  <a:lnTo>
                    <a:pt x="359943" y="8432"/>
                  </a:lnTo>
                  <a:lnTo>
                    <a:pt x="345465" y="8432"/>
                  </a:lnTo>
                  <a:lnTo>
                    <a:pt x="345465" y="57175"/>
                  </a:lnTo>
                  <a:lnTo>
                    <a:pt x="342722" y="65100"/>
                  </a:lnTo>
                  <a:lnTo>
                    <a:pt x="333743" y="68453"/>
                  </a:lnTo>
                  <a:lnTo>
                    <a:pt x="327494" y="69977"/>
                  </a:lnTo>
                  <a:lnTo>
                    <a:pt x="327494" y="57175"/>
                  </a:lnTo>
                  <a:lnTo>
                    <a:pt x="345465" y="57175"/>
                  </a:lnTo>
                  <a:lnTo>
                    <a:pt x="345465" y="8432"/>
                  </a:lnTo>
                  <a:lnTo>
                    <a:pt x="299466" y="8432"/>
                  </a:lnTo>
                  <a:lnTo>
                    <a:pt x="299466" y="28092"/>
                  </a:lnTo>
                  <a:lnTo>
                    <a:pt x="330390" y="28092"/>
                  </a:lnTo>
                  <a:lnTo>
                    <a:pt x="332066" y="31902"/>
                  </a:lnTo>
                  <a:lnTo>
                    <a:pt x="332981" y="37223"/>
                  </a:lnTo>
                  <a:lnTo>
                    <a:pt x="333121" y="39052"/>
                  </a:lnTo>
                  <a:lnTo>
                    <a:pt x="305409" y="39052"/>
                  </a:lnTo>
                  <a:lnTo>
                    <a:pt x="305409" y="144462"/>
                  </a:lnTo>
                  <a:lnTo>
                    <a:pt x="327494" y="144462"/>
                  </a:lnTo>
                  <a:lnTo>
                    <a:pt x="327494" y="77736"/>
                  </a:lnTo>
                  <a:lnTo>
                    <a:pt x="333121" y="88252"/>
                  </a:lnTo>
                  <a:lnTo>
                    <a:pt x="345859" y="82613"/>
                  </a:lnTo>
                  <a:lnTo>
                    <a:pt x="352945" y="77736"/>
                  </a:lnTo>
                  <a:lnTo>
                    <a:pt x="355346" y="76085"/>
                  </a:lnTo>
                  <a:lnTo>
                    <a:pt x="360095" y="69977"/>
                  </a:lnTo>
                  <a:lnTo>
                    <a:pt x="361721" y="67894"/>
                  </a:lnTo>
                  <a:lnTo>
                    <a:pt x="365112" y="57175"/>
                  </a:lnTo>
                  <a:lnTo>
                    <a:pt x="371970" y="57175"/>
                  </a:lnTo>
                  <a:lnTo>
                    <a:pt x="371970" y="83375"/>
                  </a:lnTo>
                  <a:lnTo>
                    <a:pt x="411416" y="83375"/>
                  </a:lnTo>
                  <a:lnTo>
                    <a:pt x="413092" y="82765"/>
                  </a:lnTo>
                  <a:lnTo>
                    <a:pt x="415074" y="80632"/>
                  </a:lnTo>
                  <a:lnTo>
                    <a:pt x="415074" y="119468"/>
                  </a:lnTo>
                  <a:lnTo>
                    <a:pt x="414464" y="121158"/>
                  </a:lnTo>
                  <a:lnTo>
                    <a:pt x="405930" y="121158"/>
                  </a:lnTo>
                  <a:lnTo>
                    <a:pt x="405930" y="115354"/>
                  </a:lnTo>
                  <a:lnTo>
                    <a:pt x="405930" y="104394"/>
                  </a:lnTo>
                  <a:lnTo>
                    <a:pt x="405930" y="87947"/>
                  </a:lnTo>
                  <a:lnTo>
                    <a:pt x="385686" y="87947"/>
                  </a:lnTo>
                  <a:lnTo>
                    <a:pt x="385686" y="104394"/>
                  </a:lnTo>
                  <a:lnTo>
                    <a:pt x="385686" y="115354"/>
                  </a:lnTo>
                  <a:lnTo>
                    <a:pt x="356743" y="115354"/>
                  </a:lnTo>
                  <a:lnTo>
                    <a:pt x="356743" y="104394"/>
                  </a:lnTo>
                  <a:lnTo>
                    <a:pt x="385686" y="104394"/>
                  </a:lnTo>
                  <a:lnTo>
                    <a:pt x="385686" y="87947"/>
                  </a:lnTo>
                  <a:lnTo>
                    <a:pt x="336626" y="87947"/>
                  </a:lnTo>
                  <a:lnTo>
                    <a:pt x="336626" y="132727"/>
                  </a:lnTo>
                  <a:lnTo>
                    <a:pt x="397865" y="132727"/>
                  </a:lnTo>
                  <a:lnTo>
                    <a:pt x="400456" y="144462"/>
                  </a:lnTo>
                  <a:lnTo>
                    <a:pt x="437159" y="144462"/>
                  </a:lnTo>
                  <a:lnTo>
                    <a:pt x="437159" y="121158"/>
                  </a:lnTo>
                  <a:lnTo>
                    <a:pt x="437159" y="80632"/>
                  </a:lnTo>
                  <a:lnTo>
                    <a:pt x="437159" y="68605"/>
                  </a:lnTo>
                  <a:lnTo>
                    <a:pt x="437159" y="63119"/>
                  </a:lnTo>
                  <a:lnTo>
                    <a:pt x="437159" y="57175"/>
                  </a:lnTo>
                  <a:lnTo>
                    <a:pt x="437159" y="39052"/>
                  </a:lnTo>
                  <a:lnTo>
                    <a:pt x="415074" y="39052"/>
                  </a:lnTo>
                  <a:lnTo>
                    <a:pt x="415074" y="57175"/>
                  </a:lnTo>
                  <a:lnTo>
                    <a:pt x="415074" y="63119"/>
                  </a:lnTo>
                  <a:lnTo>
                    <a:pt x="404723" y="60680"/>
                  </a:lnTo>
                  <a:lnTo>
                    <a:pt x="403961" y="68605"/>
                  </a:lnTo>
                  <a:lnTo>
                    <a:pt x="391007" y="68605"/>
                  </a:lnTo>
                  <a:lnTo>
                    <a:pt x="391007" y="57175"/>
                  </a:lnTo>
                  <a:lnTo>
                    <a:pt x="415074" y="57175"/>
                  </a:lnTo>
                  <a:lnTo>
                    <a:pt x="415074" y="39052"/>
                  </a:lnTo>
                  <a:lnTo>
                    <a:pt x="409740" y="39052"/>
                  </a:lnTo>
                  <a:lnTo>
                    <a:pt x="410654" y="36918"/>
                  </a:lnTo>
                  <a:lnTo>
                    <a:pt x="412026" y="33121"/>
                  </a:lnTo>
                  <a:lnTo>
                    <a:pt x="413397" y="28092"/>
                  </a:lnTo>
                  <a:lnTo>
                    <a:pt x="443560" y="28092"/>
                  </a:lnTo>
                  <a:lnTo>
                    <a:pt x="443560" y="8432"/>
                  </a:lnTo>
                  <a:close/>
                </a:path>
                <a:path w="591819" h="145414">
                  <a:moveTo>
                    <a:pt x="517982" y="70434"/>
                  </a:moveTo>
                  <a:lnTo>
                    <a:pt x="496354" y="70434"/>
                  </a:lnTo>
                  <a:lnTo>
                    <a:pt x="496354" y="90995"/>
                  </a:lnTo>
                  <a:lnTo>
                    <a:pt x="496354" y="120853"/>
                  </a:lnTo>
                  <a:lnTo>
                    <a:pt x="477774" y="120853"/>
                  </a:lnTo>
                  <a:lnTo>
                    <a:pt x="477774" y="90995"/>
                  </a:lnTo>
                  <a:lnTo>
                    <a:pt x="496354" y="90995"/>
                  </a:lnTo>
                  <a:lnTo>
                    <a:pt x="496354" y="70434"/>
                  </a:lnTo>
                  <a:lnTo>
                    <a:pt x="456298" y="70434"/>
                  </a:lnTo>
                  <a:lnTo>
                    <a:pt x="456298" y="141566"/>
                  </a:lnTo>
                  <a:lnTo>
                    <a:pt x="517982" y="141566"/>
                  </a:lnTo>
                  <a:lnTo>
                    <a:pt x="517982" y="120853"/>
                  </a:lnTo>
                  <a:lnTo>
                    <a:pt x="517982" y="90995"/>
                  </a:lnTo>
                  <a:lnTo>
                    <a:pt x="517982" y="70434"/>
                  </a:lnTo>
                  <a:close/>
                </a:path>
                <a:path w="591819" h="145414">
                  <a:moveTo>
                    <a:pt x="577392" y="4775"/>
                  </a:moveTo>
                  <a:lnTo>
                    <a:pt x="555294" y="4775"/>
                  </a:lnTo>
                  <a:lnTo>
                    <a:pt x="555294" y="24587"/>
                  </a:lnTo>
                  <a:lnTo>
                    <a:pt x="555294" y="42252"/>
                  </a:lnTo>
                  <a:lnTo>
                    <a:pt x="492848" y="42252"/>
                  </a:lnTo>
                  <a:lnTo>
                    <a:pt x="492848" y="24587"/>
                  </a:lnTo>
                  <a:lnTo>
                    <a:pt x="555294" y="24587"/>
                  </a:lnTo>
                  <a:lnTo>
                    <a:pt x="555294" y="4775"/>
                  </a:lnTo>
                  <a:lnTo>
                    <a:pt x="470598" y="4775"/>
                  </a:lnTo>
                  <a:lnTo>
                    <a:pt x="470598" y="61595"/>
                  </a:lnTo>
                  <a:lnTo>
                    <a:pt x="577392" y="61595"/>
                  </a:lnTo>
                  <a:lnTo>
                    <a:pt x="577392" y="42252"/>
                  </a:lnTo>
                  <a:lnTo>
                    <a:pt x="577392" y="24587"/>
                  </a:lnTo>
                  <a:lnTo>
                    <a:pt x="577392" y="4775"/>
                  </a:lnTo>
                  <a:close/>
                </a:path>
                <a:path w="591819" h="145414">
                  <a:moveTo>
                    <a:pt x="591400" y="70434"/>
                  </a:moveTo>
                  <a:lnTo>
                    <a:pt x="569760" y="70434"/>
                  </a:lnTo>
                  <a:lnTo>
                    <a:pt x="569760" y="90995"/>
                  </a:lnTo>
                  <a:lnTo>
                    <a:pt x="569760" y="120853"/>
                  </a:lnTo>
                  <a:lnTo>
                    <a:pt x="548589" y="120853"/>
                  </a:lnTo>
                  <a:lnTo>
                    <a:pt x="548589" y="90995"/>
                  </a:lnTo>
                  <a:lnTo>
                    <a:pt x="569760" y="90995"/>
                  </a:lnTo>
                  <a:lnTo>
                    <a:pt x="569760" y="70434"/>
                  </a:lnTo>
                  <a:lnTo>
                    <a:pt x="527278" y="70434"/>
                  </a:lnTo>
                  <a:lnTo>
                    <a:pt x="527278" y="141566"/>
                  </a:lnTo>
                  <a:lnTo>
                    <a:pt x="591400" y="141566"/>
                  </a:lnTo>
                  <a:lnTo>
                    <a:pt x="591400" y="120853"/>
                  </a:lnTo>
                  <a:lnTo>
                    <a:pt x="591400" y="90995"/>
                  </a:lnTo>
                  <a:lnTo>
                    <a:pt x="591400" y="70434"/>
                  </a:lnTo>
                  <a:close/>
                </a:path>
              </a:pathLst>
            </a:custGeom>
            <a:solidFill>
              <a:srgbClr val="231F1F"/>
            </a:solidFill>
          </p:spPr>
          <p:txBody>
            <a:bodyPr wrap="square" lIns="0" tIns="0" rIns="0" bIns="0" rtlCol="0"/>
            <a:lstStyle/>
            <a:p>
              <a:endParaRPr/>
            </a:p>
          </p:txBody>
        </p:sp>
        <p:pic>
          <p:nvPicPr>
            <p:cNvPr id="114" name="object 114"/>
            <p:cNvPicPr/>
            <p:nvPr/>
          </p:nvPicPr>
          <p:blipFill>
            <a:blip r:embed="rId33" cstate="print"/>
            <a:stretch>
              <a:fillRect/>
            </a:stretch>
          </p:blipFill>
          <p:spPr>
            <a:xfrm>
              <a:off x="1233512" y="5082717"/>
              <a:ext cx="276682" cy="127952"/>
            </a:xfrm>
            <a:prstGeom prst="rect">
              <a:avLst/>
            </a:prstGeom>
          </p:spPr>
        </p:pic>
        <p:pic>
          <p:nvPicPr>
            <p:cNvPr id="115" name="object 115"/>
            <p:cNvPicPr/>
            <p:nvPr/>
          </p:nvPicPr>
          <p:blipFill>
            <a:blip r:embed="rId34" cstate="print"/>
            <a:stretch>
              <a:fillRect/>
            </a:stretch>
          </p:blipFill>
          <p:spPr>
            <a:xfrm>
              <a:off x="1532204" y="5086375"/>
              <a:ext cx="130086" cy="121399"/>
            </a:xfrm>
            <a:prstGeom prst="rect">
              <a:avLst/>
            </a:prstGeom>
          </p:spPr>
        </p:pic>
        <p:pic>
          <p:nvPicPr>
            <p:cNvPr id="116" name="object 116"/>
            <p:cNvPicPr/>
            <p:nvPr/>
          </p:nvPicPr>
          <p:blipFill>
            <a:blip r:embed="rId35" cstate="print"/>
            <a:stretch>
              <a:fillRect/>
            </a:stretch>
          </p:blipFill>
          <p:spPr>
            <a:xfrm>
              <a:off x="1682330" y="5085918"/>
              <a:ext cx="130225" cy="124599"/>
            </a:xfrm>
            <a:prstGeom prst="rect">
              <a:avLst/>
            </a:prstGeom>
          </p:spPr>
        </p:pic>
      </p:grpSp>
      <p:grpSp>
        <p:nvGrpSpPr>
          <p:cNvPr id="122" name="object 122"/>
          <p:cNvGrpSpPr/>
          <p:nvPr/>
        </p:nvGrpSpPr>
        <p:grpSpPr>
          <a:xfrm>
            <a:off x="1967598" y="4906098"/>
            <a:ext cx="5232400" cy="299085"/>
            <a:chOff x="1967598" y="4906098"/>
            <a:chExt cx="5232400" cy="299085"/>
          </a:xfrm>
        </p:grpSpPr>
        <p:sp>
          <p:nvSpPr>
            <p:cNvPr id="123" name="object 123"/>
            <p:cNvSpPr/>
            <p:nvPr/>
          </p:nvSpPr>
          <p:spPr>
            <a:xfrm>
              <a:off x="1967598" y="4906098"/>
              <a:ext cx="5232400" cy="299085"/>
            </a:xfrm>
            <a:custGeom>
              <a:avLst/>
              <a:gdLst/>
              <a:ahLst/>
              <a:cxnLst/>
              <a:rect l="l" t="t" r="r" b="b"/>
              <a:pathLst>
                <a:path w="5232400" h="299085">
                  <a:moveTo>
                    <a:pt x="5232311" y="0"/>
                  </a:moveTo>
                  <a:lnTo>
                    <a:pt x="0" y="0"/>
                  </a:lnTo>
                  <a:lnTo>
                    <a:pt x="0" y="298996"/>
                  </a:lnTo>
                  <a:lnTo>
                    <a:pt x="5232311" y="298996"/>
                  </a:lnTo>
                  <a:lnTo>
                    <a:pt x="5232311" y="0"/>
                  </a:lnTo>
                  <a:close/>
                </a:path>
              </a:pathLst>
            </a:custGeom>
            <a:solidFill>
              <a:srgbClr val="EE1822"/>
            </a:solidFill>
          </p:spPr>
          <p:txBody>
            <a:bodyPr wrap="square" lIns="0" tIns="0" rIns="0" bIns="0" rtlCol="0"/>
            <a:lstStyle/>
            <a:p>
              <a:endParaRPr/>
            </a:p>
          </p:txBody>
        </p:sp>
        <p:pic>
          <p:nvPicPr>
            <p:cNvPr id="124" name="object 124"/>
            <p:cNvPicPr/>
            <p:nvPr/>
          </p:nvPicPr>
          <p:blipFill>
            <a:blip r:embed="rId36" cstate="print"/>
            <a:stretch>
              <a:fillRect/>
            </a:stretch>
          </p:blipFill>
          <p:spPr>
            <a:xfrm>
              <a:off x="2031339" y="4930978"/>
              <a:ext cx="5118633" cy="252780"/>
            </a:xfrm>
            <a:prstGeom prst="rect">
              <a:avLst/>
            </a:prstGeom>
          </p:spPr>
        </p:pic>
      </p:grpSp>
      <p:pic>
        <p:nvPicPr>
          <p:cNvPr id="125" name="object 125"/>
          <p:cNvPicPr/>
          <p:nvPr/>
        </p:nvPicPr>
        <p:blipFill>
          <a:blip r:embed="rId37" cstate="print"/>
          <a:stretch>
            <a:fillRect/>
          </a:stretch>
        </p:blipFill>
        <p:spPr>
          <a:xfrm>
            <a:off x="358647" y="9651796"/>
            <a:ext cx="6849884" cy="334775"/>
          </a:xfrm>
          <a:prstGeom prst="rect">
            <a:avLst/>
          </a:prstGeom>
        </p:spPr>
      </p:pic>
      <p:grpSp>
        <p:nvGrpSpPr>
          <p:cNvPr id="126" name="object 126"/>
          <p:cNvGrpSpPr/>
          <p:nvPr/>
        </p:nvGrpSpPr>
        <p:grpSpPr>
          <a:xfrm>
            <a:off x="359359" y="10141433"/>
            <a:ext cx="1485900" cy="431800"/>
            <a:chOff x="359359" y="10141433"/>
            <a:chExt cx="1485900" cy="431800"/>
          </a:xfrm>
        </p:grpSpPr>
        <p:sp>
          <p:nvSpPr>
            <p:cNvPr id="127" name="object 127"/>
            <p:cNvSpPr/>
            <p:nvPr/>
          </p:nvSpPr>
          <p:spPr>
            <a:xfrm>
              <a:off x="359359" y="10141433"/>
              <a:ext cx="1485900" cy="431800"/>
            </a:xfrm>
            <a:custGeom>
              <a:avLst/>
              <a:gdLst/>
              <a:ahLst/>
              <a:cxnLst/>
              <a:rect l="l" t="t" r="r" b="b"/>
              <a:pathLst>
                <a:path w="1485900" h="431800">
                  <a:moveTo>
                    <a:pt x="1377899" y="0"/>
                  </a:moveTo>
                  <a:lnTo>
                    <a:pt x="108000" y="0"/>
                  </a:lnTo>
                  <a:lnTo>
                    <a:pt x="66067" y="8522"/>
                  </a:lnTo>
                  <a:lnTo>
                    <a:pt x="31726" y="31726"/>
                  </a:lnTo>
                  <a:lnTo>
                    <a:pt x="8522" y="66067"/>
                  </a:lnTo>
                  <a:lnTo>
                    <a:pt x="0" y="108000"/>
                  </a:lnTo>
                  <a:lnTo>
                    <a:pt x="0" y="323799"/>
                  </a:lnTo>
                  <a:lnTo>
                    <a:pt x="8522" y="365732"/>
                  </a:lnTo>
                  <a:lnTo>
                    <a:pt x="31726" y="400073"/>
                  </a:lnTo>
                  <a:lnTo>
                    <a:pt x="66067" y="423277"/>
                  </a:lnTo>
                  <a:lnTo>
                    <a:pt x="108000" y="431800"/>
                  </a:lnTo>
                  <a:lnTo>
                    <a:pt x="1377899" y="431800"/>
                  </a:lnTo>
                  <a:lnTo>
                    <a:pt x="1419832" y="423277"/>
                  </a:lnTo>
                  <a:lnTo>
                    <a:pt x="1454173" y="400073"/>
                  </a:lnTo>
                  <a:lnTo>
                    <a:pt x="1477377" y="365732"/>
                  </a:lnTo>
                  <a:lnTo>
                    <a:pt x="1485900" y="323799"/>
                  </a:lnTo>
                  <a:lnTo>
                    <a:pt x="1485900" y="108000"/>
                  </a:lnTo>
                  <a:lnTo>
                    <a:pt x="1477377" y="66067"/>
                  </a:lnTo>
                  <a:lnTo>
                    <a:pt x="1454173" y="31726"/>
                  </a:lnTo>
                  <a:lnTo>
                    <a:pt x="1419832" y="8522"/>
                  </a:lnTo>
                  <a:lnTo>
                    <a:pt x="1377899" y="0"/>
                  </a:lnTo>
                  <a:close/>
                </a:path>
              </a:pathLst>
            </a:custGeom>
            <a:solidFill>
              <a:srgbClr val="FFF5A8"/>
            </a:solidFill>
          </p:spPr>
          <p:txBody>
            <a:bodyPr wrap="square" lIns="0" tIns="0" rIns="0" bIns="0" rtlCol="0"/>
            <a:lstStyle/>
            <a:p>
              <a:endParaRPr/>
            </a:p>
          </p:txBody>
        </p:sp>
        <p:pic>
          <p:nvPicPr>
            <p:cNvPr id="128" name="object 128"/>
            <p:cNvPicPr/>
            <p:nvPr/>
          </p:nvPicPr>
          <p:blipFill>
            <a:blip r:embed="rId38" cstate="print"/>
            <a:stretch>
              <a:fillRect/>
            </a:stretch>
          </p:blipFill>
          <p:spPr>
            <a:xfrm>
              <a:off x="778271" y="10191848"/>
              <a:ext cx="146621" cy="141655"/>
            </a:xfrm>
            <a:prstGeom prst="rect">
              <a:avLst/>
            </a:prstGeom>
          </p:spPr>
        </p:pic>
        <p:pic>
          <p:nvPicPr>
            <p:cNvPr id="129" name="object 129"/>
            <p:cNvPicPr/>
            <p:nvPr/>
          </p:nvPicPr>
          <p:blipFill>
            <a:blip r:embed="rId39" cstate="print"/>
            <a:stretch>
              <a:fillRect/>
            </a:stretch>
          </p:blipFill>
          <p:spPr>
            <a:xfrm>
              <a:off x="946340" y="10184237"/>
              <a:ext cx="486727" cy="158838"/>
            </a:xfrm>
            <a:prstGeom prst="rect">
              <a:avLst/>
            </a:prstGeom>
          </p:spPr>
        </p:pic>
        <p:sp>
          <p:nvSpPr>
            <p:cNvPr id="130" name="object 130"/>
            <p:cNvSpPr/>
            <p:nvPr/>
          </p:nvSpPr>
          <p:spPr>
            <a:xfrm>
              <a:off x="610527" y="10368432"/>
              <a:ext cx="646430" cy="157480"/>
            </a:xfrm>
            <a:custGeom>
              <a:avLst/>
              <a:gdLst/>
              <a:ahLst/>
              <a:cxnLst/>
              <a:rect l="l" t="t" r="r" b="b"/>
              <a:pathLst>
                <a:path w="646430" h="157479">
                  <a:moveTo>
                    <a:pt x="146621" y="49872"/>
                  </a:moveTo>
                  <a:lnTo>
                    <a:pt x="141147" y="39408"/>
                  </a:lnTo>
                  <a:lnTo>
                    <a:pt x="134200" y="28511"/>
                  </a:lnTo>
                  <a:lnTo>
                    <a:pt x="131978" y="25768"/>
                  </a:lnTo>
                  <a:lnTo>
                    <a:pt x="125501" y="17754"/>
                  </a:lnTo>
                  <a:lnTo>
                    <a:pt x="114744" y="7772"/>
                  </a:lnTo>
                  <a:lnTo>
                    <a:pt x="94602" y="19989"/>
                  </a:lnTo>
                  <a:lnTo>
                    <a:pt x="96596" y="21793"/>
                  </a:lnTo>
                  <a:lnTo>
                    <a:pt x="97739" y="22783"/>
                  </a:lnTo>
                  <a:lnTo>
                    <a:pt x="99390" y="24612"/>
                  </a:lnTo>
                  <a:lnTo>
                    <a:pt x="65049" y="24612"/>
                  </a:lnTo>
                  <a:lnTo>
                    <a:pt x="65049" y="8267"/>
                  </a:lnTo>
                  <a:lnTo>
                    <a:pt x="40284" y="8267"/>
                  </a:lnTo>
                  <a:lnTo>
                    <a:pt x="40284" y="90652"/>
                  </a:lnTo>
                  <a:lnTo>
                    <a:pt x="40284" y="120865"/>
                  </a:lnTo>
                  <a:lnTo>
                    <a:pt x="30873" y="120865"/>
                  </a:lnTo>
                  <a:lnTo>
                    <a:pt x="24434" y="118059"/>
                  </a:lnTo>
                  <a:lnTo>
                    <a:pt x="24434" y="98577"/>
                  </a:lnTo>
                  <a:lnTo>
                    <a:pt x="36817" y="92468"/>
                  </a:lnTo>
                  <a:lnTo>
                    <a:pt x="40284" y="90652"/>
                  </a:lnTo>
                  <a:lnTo>
                    <a:pt x="40284" y="8267"/>
                  </a:lnTo>
                  <a:lnTo>
                    <a:pt x="39954" y="8267"/>
                  </a:lnTo>
                  <a:lnTo>
                    <a:pt x="39954" y="24612"/>
                  </a:lnTo>
                  <a:lnTo>
                    <a:pt x="3797" y="24612"/>
                  </a:lnTo>
                  <a:lnTo>
                    <a:pt x="3797" y="48704"/>
                  </a:lnTo>
                  <a:lnTo>
                    <a:pt x="39954" y="48704"/>
                  </a:lnTo>
                  <a:lnTo>
                    <a:pt x="39954" y="66217"/>
                  </a:lnTo>
                  <a:lnTo>
                    <a:pt x="28968" y="71348"/>
                  </a:lnTo>
                  <a:lnTo>
                    <a:pt x="15760" y="80124"/>
                  </a:lnTo>
                  <a:lnTo>
                    <a:pt x="4660" y="93421"/>
                  </a:lnTo>
                  <a:lnTo>
                    <a:pt x="0" y="112102"/>
                  </a:lnTo>
                  <a:lnTo>
                    <a:pt x="1879" y="123520"/>
                  </a:lnTo>
                  <a:lnTo>
                    <a:pt x="8089" y="134480"/>
                  </a:lnTo>
                  <a:lnTo>
                    <a:pt x="19494" y="142709"/>
                  </a:lnTo>
                  <a:lnTo>
                    <a:pt x="36982" y="145948"/>
                  </a:lnTo>
                  <a:lnTo>
                    <a:pt x="46164" y="145084"/>
                  </a:lnTo>
                  <a:lnTo>
                    <a:pt x="55283" y="141655"/>
                  </a:lnTo>
                  <a:lnTo>
                    <a:pt x="62268" y="134391"/>
                  </a:lnTo>
                  <a:lnTo>
                    <a:pt x="65049" y="122021"/>
                  </a:lnTo>
                  <a:lnTo>
                    <a:pt x="65049" y="120865"/>
                  </a:lnTo>
                  <a:lnTo>
                    <a:pt x="65049" y="90652"/>
                  </a:lnTo>
                  <a:lnTo>
                    <a:pt x="65049" y="83718"/>
                  </a:lnTo>
                  <a:lnTo>
                    <a:pt x="68186" y="83223"/>
                  </a:lnTo>
                  <a:lnTo>
                    <a:pt x="76606" y="82067"/>
                  </a:lnTo>
                  <a:lnTo>
                    <a:pt x="83388" y="82067"/>
                  </a:lnTo>
                  <a:lnTo>
                    <a:pt x="92887" y="83032"/>
                  </a:lnTo>
                  <a:lnTo>
                    <a:pt x="101904" y="86487"/>
                  </a:lnTo>
                  <a:lnTo>
                    <a:pt x="108635" y="93205"/>
                  </a:lnTo>
                  <a:lnTo>
                    <a:pt x="111277" y="104025"/>
                  </a:lnTo>
                  <a:lnTo>
                    <a:pt x="109283" y="113741"/>
                  </a:lnTo>
                  <a:lnTo>
                    <a:pt x="102895" y="120802"/>
                  </a:lnTo>
                  <a:lnTo>
                    <a:pt x="91490" y="125171"/>
                  </a:lnTo>
                  <a:lnTo>
                    <a:pt x="74460" y="126809"/>
                  </a:lnTo>
                  <a:lnTo>
                    <a:pt x="78257" y="149428"/>
                  </a:lnTo>
                  <a:lnTo>
                    <a:pt x="126301" y="135153"/>
                  </a:lnTo>
                  <a:lnTo>
                    <a:pt x="139192" y="104025"/>
                  </a:lnTo>
                  <a:lnTo>
                    <a:pt x="138252" y="94767"/>
                  </a:lnTo>
                  <a:lnTo>
                    <a:pt x="106006" y="62217"/>
                  </a:lnTo>
                  <a:lnTo>
                    <a:pt x="82384" y="59448"/>
                  </a:lnTo>
                  <a:lnTo>
                    <a:pt x="73799" y="59448"/>
                  </a:lnTo>
                  <a:lnTo>
                    <a:pt x="68681" y="60261"/>
                  </a:lnTo>
                  <a:lnTo>
                    <a:pt x="65049" y="60934"/>
                  </a:lnTo>
                  <a:lnTo>
                    <a:pt x="65049" y="48704"/>
                  </a:lnTo>
                  <a:lnTo>
                    <a:pt x="100545" y="48704"/>
                  </a:lnTo>
                  <a:lnTo>
                    <a:pt x="100545" y="25768"/>
                  </a:lnTo>
                  <a:lnTo>
                    <a:pt x="106908" y="33578"/>
                  </a:lnTo>
                  <a:lnTo>
                    <a:pt x="113093" y="42646"/>
                  </a:lnTo>
                  <a:lnTo>
                    <a:pt x="119024" y="52654"/>
                  </a:lnTo>
                  <a:lnTo>
                    <a:pt x="124663" y="63246"/>
                  </a:lnTo>
                  <a:lnTo>
                    <a:pt x="146621" y="49872"/>
                  </a:lnTo>
                  <a:close/>
                </a:path>
                <a:path w="646430" h="157479">
                  <a:moveTo>
                    <a:pt x="232295" y="5943"/>
                  </a:moveTo>
                  <a:lnTo>
                    <a:pt x="208356" y="5943"/>
                  </a:lnTo>
                  <a:lnTo>
                    <a:pt x="208356" y="25425"/>
                  </a:lnTo>
                  <a:lnTo>
                    <a:pt x="208356" y="33680"/>
                  </a:lnTo>
                  <a:lnTo>
                    <a:pt x="208356" y="48196"/>
                  </a:lnTo>
                  <a:lnTo>
                    <a:pt x="208356" y="56794"/>
                  </a:lnTo>
                  <a:lnTo>
                    <a:pt x="189204" y="56794"/>
                  </a:lnTo>
                  <a:lnTo>
                    <a:pt x="189204" y="48196"/>
                  </a:lnTo>
                  <a:lnTo>
                    <a:pt x="208356" y="48196"/>
                  </a:lnTo>
                  <a:lnTo>
                    <a:pt x="208356" y="33680"/>
                  </a:lnTo>
                  <a:lnTo>
                    <a:pt x="189204" y="33680"/>
                  </a:lnTo>
                  <a:lnTo>
                    <a:pt x="189204" y="25425"/>
                  </a:lnTo>
                  <a:lnTo>
                    <a:pt x="208356" y="25425"/>
                  </a:lnTo>
                  <a:lnTo>
                    <a:pt x="208356" y="5943"/>
                  </a:lnTo>
                  <a:lnTo>
                    <a:pt x="164439" y="5943"/>
                  </a:lnTo>
                  <a:lnTo>
                    <a:pt x="164439" y="157340"/>
                  </a:lnTo>
                  <a:lnTo>
                    <a:pt x="189039" y="157340"/>
                  </a:lnTo>
                  <a:lnTo>
                    <a:pt x="189039" y="74790"/>
                  </a:lnTo>
                  <a:lnTo>
                    <a:pt x="232295" y="74790"/>
                  </a:lnTo>
                  <a:lnTo>
                    <a:pt x="232295" y="56794"/>
                  </a:lnTo>
                  <a:lnTo>
                    <a:pt x="232295" y="48196"/>
                  </a:lnTo>
                  <a:lnTo>
                    <a:pt x="232295" y="33680"/>
                  </a:lnTo>
                  <a:lnTo>
                    <a:pt x="232295" y="25425"/>
                  </a:lnTo>
                  <a:lnTo>
                    <a:pt x="232295" y="5943"/>
                  </a:lnTo>
                  <a:close/>
                </a:path>
                <a:path w="646430" h="157479">
                  <a:moveTo>
                    <a:pt x="312051" y="5943"/>
                  </a:moveTo>
                  <a:lnTo>
                    <a:pt x="287426" y="5943"/>
                  </a:lnTo>
                  <a:lnTo>
                    <a:pt x="287426" y="25425"/>
                  </a:lnTo>
                  <a:lnTo>
                    <a:pt x="287426" y="33680"/>
                  </a:lnTo>
                  <a:lnTo>
                    <a:pt x="287426" y="48196"/>
                  </a:lnTo>
                  <a:lnTo>
                    <a:pt x="287426" y="56794"/>
                  </a:lnTo>
                  <a:lnTo>
                    <a:pt x="267462" y="56794"/>
                  </a:lnTo>
                  <a:lnTo>
                    <a:pt x="267462" y="48196"/>
                  </a:lnTo>
                  <a:lnTo>
                    <a:pt x="287426" y="48196"/>
                  </a:lnTo>
                  <a:lnTo>
                    <a:pt x="287426" y="33680"/>
                  </a:lnTo>
                  <a:lnTo>
                    <a:pt x="267462" y="33680"/>
                  </a:lnTo>
                  <a:lnTo>
                    <a:pt x="267462" y="25425"/>
                  </a:lnTo>
                  <a:lnTo>
                    <a:pt x="287426" y="25425"/>
                  </a:lnTo>
                  <a:lnTo>
                    <a:pt x="287426" y="5943"/>
                  </a:lnTo>
                  <a:lnTo>
                    <a:pt x="243357" y="5943"/>
                  </a:lnTo>
                  <a:lnTo>
                    <a:pt x="243357" y="74790"/>
                  </a:lnTo>
                  <a:lnTo>
                    <a:pt x="287451" y="74790"/>
                  </a:lnTo>
                  <a:lnTo>
                    <a:pt x="287451" y="130924"/>
                  </a:lnTo>
                  <a:lnTo>
                    <a:pt x="286956" y="131914"/>
                  </a:lnTo>
                  <a:lnTo>
                    <a:pt x="272923" y="131914"/>
                  </a:lnTo>
                  <a:lnTo>
                    <a:pt x="272923" y="121196"/>
                  </a:lnTo>
                  <a:lnTo>
                    <a:pt x="272923" y="104521"/>
                  </a:lnTo>
                  <a:lnTo>
                    <a:pt x="272923" y="84366"/>
                  </a:lnTo>
                  <a:lnTo>
                    <a:pt x="250126" y="84366"/>
                  </a:lnTo>
                  <a:lnTo>
                    <a:pt x="250126" y="104521"/>
                  </a:lnTo>
                  <a:lnTo>
                    <a:pt x="250126" y="121196"/>
                  </a:lnTo>
                  <a:lnTo>
                    <a:pt x="226021" y="121196"/>
                  </a:lnTo>
                  <a:lnTo>
                    <a:pt x="226021" y="104521"/>
                  </a:lnTo>
                  <a:lnTo>
                    <a:pt x="250126" y="104521"/>
                  </a:lnTo>
                  <a:lnTo>
                    <a:pt x="250126" y="84366"/>
                  </a:lnTo>
                  <a:lnTo>
                    <a:pt x="203225" y="84366"/>
                  </a:lnTo>
                  <a:lnTo>
                    <a:pt x="203225" y="142328"/>
                  </a:lnTo>
                  <a:lnTo>
                    <a:pt x="262356" y="142328"/>
                  </a:lnTo>
                  <a:lnTo>
                    <a:pt x="264820" y="157340"/>
                  </a:lnTo>
                  <a:lnTo>
                    <a:pt x="301485" y="157340"/>
                  </a:lnTo>
                  <a:lnTo>
                    <a:pt x="312051" y="156514"/>
                  </a:lnTo>
                  <a:lnTo>
                    <a:pt x="312051" y="131914"/>
                  </a:lnTo>
                  <a:lnTo>
                    <a:pt x="312051" y="56794"/>
                  </a:lnTo>
                  <a:lnTo>
                    <a:pt x="312051" y="48196"/>
                  </a:lnTo>
                  <a:lnTo>
                    <a:pt x="312051" y="33680"/>
                  </a:lnTo>
                  <a:lnTo>
                    <a:pt x="312051" y="25425"/>
                  </a:lnTo>
                  <a:lnTo>
                    <a:pt x="312051" y="5943"/>
                  </a:lnTo>
                  <a:close/>
                </a:path>
                <a:path w="646430" h="157479">
                  <a:moveTo>
                    <a:pt x="470865" y="79095"/>
                  </a:moveTo>
                  <a:lnTo>
                    <a:pt x="444944" y="79095"/>
                  </a:lnTo>
                  <a:lnTo>
                    <a:pt x="444944" y="101879"/>
                  </a:lnTo>
                  <a:lnTo>
                    <a:pt x="444944" y="131597"/>
                  </a:lnTo>
                  <a:lnTo>
                    <a:pt x="368338" y="131597"/>
                  </a:lnTo>
                  <a:lnTo>
                    <a:pt x="368338" y="101879"/>
                  </a:lnTo>
                  <a:lnTo>
                    <a:pt x="444944" y="101879"/>
                  </a:lnTo>
                  <a:lnTo>
                    <a:pt x="444944" y="79095"/>
                  </a:lnTo>
                  <a:lnTo>
                    <a:pt x="342569" y="79095"/>
                  </a:lnTo>
                  <a:lnTo>
                    <a:pt x="342569" y="154051"/>
                  </a:lnTo>
                  <a:lnTo>
                    <a:pt x="470865" y="154051"/>
                  </a:lnTo>
                  <a:lnTo>
                    <a:pt x="470865" y="131597"/>
                  </a:lnTo>
                  <a:lnTo>
                    <a:pt x="470865" y="101879"/>
                  </a:lnTo>
                  <a:lnTo>
                    <a:pt x="470865" y="79095"/>
                  </a:lnTo>
                  <a:close/>
                </a:path>
                <a:path w="646430" h="157479">
                  <a:moveTo>
                    <a:pt x="487705" y="42265"/>
                  </a:moveTo>
                  <a:lnTo>
                    <a:pt x="476021" y="37896"/>
                  </a:lnTo>
                  <a:lnTo>
                    <a:pt x="458876" y="29806"/>
                  </a:lnTo>
                  <a:lnTo>
                    <a:pt x="442912" y="19646"/>
                  </a:lnTo>
                  <a:lnTo>
                    <a:pt x="439343" y="17386"/>
                  </a:lnTo>
                  <a:lnTo>
                    <a:pt x="435698" y="14033"/>
                  </a:lnTo>
                  <a:lnTo>
                    <a:pt x="435698" y="45567"/>
                  </a:lnTo>
                  <a:lnTo>
                    <a:pt x="377748" y="45567"/>
                  </a:lnTo>
                  <a:lnTo>
                    <a:pt x="388099" y="37744"/>
                  </a:lnTo>
                  <a:lnTo>
                    <a:pt x="395719" y="31191"/>
                  </a:lnTo>
                  <a:lnTo>
                    <a:pt x="401586" y="25349"/>
                  </a:lnTo>
                  <a:lnTo>
                    <a:pt x="406641" y="19646"/>
                  </a:lnTo>
                  <a:lnTo>
                    <a:pt x="414832" y="28206"/>
                  </a:lnTo>
                  <a:lnTo>
                    <a:pt x="422097" y="34963"/>
                  </a:lnTo>
                  <a:lnTo>
                    <a:pt x="428904" y="40551"/>
                  </a:lnTo>
                  <a:lnTo>
                    <a:pt x="435698" y="45567"/>
                  </a:lnTo>
                  <a:lnTo>
                    <a:pt x="435698" y="14033"/>
                  </a:lnTo>
                  <a:lnTo>
                    <a:pt x="420509" y="0"/>
                  </a:lnTo>
                  <a:lnTo>
                    <a:pt x="393433" y="0"/>
                  </a:lnTo>
                  <a:lnTo>
                    <a:pt x="380936" y="12687"/>
                  </a:lnTo>
                  <a:lnTo>
                    <a:pt x="365277" y="24231"/>
                  </a:lnTo>
                  <a:lnTo>
                    <a:pt x="346900" y="34226"/>
                  </a:lnTo>
                  <a:lnTo>
                    <a:pt x="326224" y="42265"/>
                  </a:lnTo>
                  <a:lnTo>
                    <a:pt x="338289" y="67691"/>
                  </a:lnTo>
                  <a:lnTo>
                    <a:pt x="346430" y="63931"/>
                  </a:lnTo>
                  <a:lnTo>
                    <a:pt x="353021" y="60617"/>
                  </a:lnTo>
                  <a:lnTo>
                    <a:pt x="358813" y="57454"/>
                  </a:lnTo>
                  <a:lnTo>
                    <a:pt x="364528" y="54165"/>
                  </a:lnTo>
                  <a:lnTo>
                    <a:pt x="364528" y="68186"/>
                  </a:lnTo>
                  <a:lnTo>
                    <a:pt x="449402" y="68186"/>
                  </a:lnTo>
                  <a:lnTo>
                    <a:pt x="449402" y="54483"/>
                  </a:lnTo>
                  <a:lnTo>
                    <a:pt x="457796" y="59270"/>
                  </a:lnTo>
                  <a:lnTo>
                    <a:pt x="464350" y="62763"/>
                  </a:lnTo>
                  <a:lnTo>
                    <a:pt x="469785" y="65430"/>
                  </a:lnTo>
                  <a:lnTo>
                    <a:pt x="474827" y="67691"/>
                  </a:lnTo>
                  <a:lnTo>
                    <a:pt x="481520" y="54483"/>
                  </a:lnTo>
                  <a:lnTo>
                    <a:pt x="481685" y="54165"/>
                  </a:lnTo>
                  <a:lnTo>
                    <a:pt x="486041" y="45567"/>
                  </a:lnTo>
                  <a:lnTo>
                    <a:pt x="487705" y="42265"/>
                  </a:lnTo>
                  <a:close/>
                </a:path>
                <a:path w="646430" h="157479">
                  <a:moveTo>
                    <a:pt x="646201" y="83375"/>
                  </a:moveTo>
                  <a:lnTo>
                    <a:pt x="642366" y="61798"/>
                  </a:lnTo>
                  <a:lnTo>
                    <a:pt x="631901" y="45720"/>
                  </a:lnTo>
                  <a:lnTo>
                    <a:pt x="616331" y="35674"/>
                  </a:lnTo>
                  <a:lnTo>
                    <a:pt x="597179" y="32194"/>
                  </a:lnTo>
                  <a:lnTo>
                    <a:pt x="582574" y="33858"/>
                  </a:lnTo>
                  <a:lnTo>
                    <a:pt x="570661" y="37909"/>
                  </a:lnTo>
                  <a:lnTo>
                    <a:pt x="561365" y="42989"/>
                  </a:lnTo>
                  <a:lnTo>
                    <a:pt x="554570" y="47713"/>
                  </a:lnTo>
                  <a:lnTo>
                    <a:pt x="555561" y="8102"/>
                  </a:lnTo>
                  <a:lnTo>
                    <a:pt x="529145" y="7924"/>
                  </a:lnTo>
                  <a:lnTo>
                    <a:pt x="528980" y="29883"/>
                  </a:lnTo>
                  <a:lnTo>
                    <a:pt x="505371" y="29883"/>
                  </a:lnTo>
                  <a:lnTo>
                    <a:pt x="505371" y="54978"/>
                  </a:lnTo>
                  <a:lnTo>
                    <a:pt x="528815" y="54483"/>
                  </a:lnTo>
                  <a:lnTo>
                    <a:pt x="528650" y="64884"/>
                  </a:lnTo>
                  <a:lnTo>
                    <a:pt x="522224" y="74714"/>
                  </a:lnTo>
                  <a:lnTo>
                    <a:pt x="515937" y="83172"/>
                  </a:lnTo>
                  <a:lnTo>
                    <a:pt x="508774" y="91452"/>
                  </a:lnTo>
                  <a:lnTo>
                    <a:pt x="499757" y="100723"/>
                  </a:lnTo>
                  <a:lnTo>
                    <a:pt x="511975" y="127635"/>
                  </a:lnTo>
                  <a:lnTo>
                    <a:pt x="515785" y="123723"/>
                  </a:lnTo>
                  <a:lnTo>
                    <a:pt x="519645" y="119087"/>
                  </a:lnTo>
                  <a:lnTo>
                    <a:pt x="523760" y="113284"/>
                  </a:lnTo>
                  <a:lnTo>
                    <a:pt x="528320" y="105829"/>
                  </a:lnTo>
                  <a:lnTo>
                    <a:pt x="527824" y="148920"/>
                  </a:lnTo>
                  <a:lnTo>
                    <a:pt x="554240" y="148920"/>
                  </a:lnTo>
                  <a:lnTo>
                    <a:pt x="554240" y="74295"/>
                  </a:lnTo>
                  <a:lnTo>
                    <a:pt x="560133" y="69418"/>
                  </a:lnTo>
                  <a:lnTo>
                    <a:pt x="568845" y="63525"/>
                  </a:lnTo>
                  <a:lnTo>
                    <a:pt x="579920" y="58559"/>
                  </a:lnTo>
                  <a:lnTo>
                    <a:pt x="592886" y="56464"/>
                  </a:lnTo>
                  <a:lnTo>
                    <a:pt x="601192" y="57416"/>
                  </a:lnTo>
                  <a:lnTo>
                    <a:pt x="609981" y="61302"/>
                  </a:lnTo>
                  <a:lnTo>
                    <a:pt x="616953" y="69710"/>
                  </a:lnTo>
                  <a:lnTo>
                    <a:pt x="619785" y="84213"/>
                  </a:lnTo>
                  <a:lnTo>
                    <a:pt x="614743" y="104330"/>
                  </a:lnTo>
                  <a:lnTo>
                    <a:pt x="602119" y="115519"/>
                  </a:lnTo>
                  <a:lnTo>
                    <a:pt x="585660" y="120535"/>
                  </a:lnTo>
                  <a:lnTo>
                    <a:pt x="569112" y="122174"/>
                  </a:lnTo>
                  <a:lnTo>
                    <a:pt x="576199" y="146786"/>
                  </a:lnTo>
                  <a:lnTo>
                    <a:pt x="601560" y="142900"/>
                  </a:lnTo>
                  <a:lnTo>
                    <a:pt x="624014" y="132727"/>
                  </a:lnTo>
                  <a:lnTo>
                    <a:pt x="640067" y="113741"/>
                  </a:lnTo>
                  <a:lnTo>
                    <a:pt x="646201" y="83375"/>
                  </a:lnTo>
                  <a:close/>
                </a:path>
              </a:pathLst>
            </a:custGeom>
            <a:solidFill>
              <a:srgbClr val="F1413E"/>
            </a:solidFill>
          </p:spPr>
          <p:txBody>
            <a:bodyPr wrap="square" lIns="0" tIns="0" rIns="0" bIns="0" rtlCol="0"/>
            <a:lstStyle/>
            <a:p>
              <a:endParaRPr/>
            </a:p>
          </p:txBody>
        </p:sp>
        <p:pic>
          <p:nvPicPr>
            <p:cNvPr id="131" name="object 131"/>
            <p:cNvPicPr/>
            <p:nvPr/>
          </p:nvPicPr>
          <p:blipFill>
            <a:blip r:embed="rId40" cstate="print"/>
            <a:stretch>
              <a:fillRect/>
            </a:stretch>
          </p:blipFill>
          <p:spPr>
            <a:xfrm>
              <a:off x="1281315" y="10368585"/>
              <a:ext cx="319493" cy="158838"/>
            </a:xfrm>
            <a:prstGeom prst="rect">
              <a:avLst/>
            </a:prstGeom>
          </p:spPr>
        </p:pic>
      </p:grpSp>
      <p:grpSp>
        <p:nvGrpSpPr>
          <p:cNvPr id="132" name="object 132"/>
          <p:cNvGrpSpPr/>
          <p:nvPr/>
        </p:nvGrpSpPr>
        <p:grpSpPr>
          <a:xfrm>
            <a:off x="1954225" y="10150768"/>
            <a:ext cx="4874260" cy="201295"/>
            <a:chOff x="1954225" y="10150768"/>
            <a:chExt cx="4874260" cy="201295"/>
          </a:xfrm>
        </p:grpSpPr>
        <p:sp>
          <p:nvSpPr>
            <p:cNvPr id="133" name="object 133"/>
            <p:cNvSpPr/>
            <p:nvPr/>
          </p:nvSpPr>
          <p:spPr>
            <a:xfrm>
              <a:off x="1954225" y="10155860"/>
              <a:ext cx="1010919" cy="196215"/>
            </a:xfrm>
            <a:custGeom>
              <a:avLst/>
              <a:gdLst/>
              <a:ahLst/>
              <a:cxnLst/>
              <a:rect l="l" t="t" r="r" b="b"/>
              <a:pathLst>
                <a:path w="1010919" h="196215">
                  <a:moveTo>
                    <a:pt x="200025" y="147980"/>
                  </a:moveTo>
                  <a:lnTo>
                    <a:pt x="192278" y="142443"/>
                  </a:lnTo>
                  <a:lnTo>
                    <a:pt x="183984" y="135178"/>
                  </a:lnTo>
                  <a:lnTo>
                    <a:pt x="182575" y="133946"/>
                  </a:lnTo>
                  <a:lnTo>
                    <a:pt x="179539" y="130505"/>
                  </a:lnTo>
                  <a:lnTo>
                    <a:pt x="171640" y="121551"/>
                  </a:lnTo>
                  <a:lnTo>
                    <a:pt x="160388" y="104482"/>
                  </a:lnTo>
                  <a:lnTo>
                    <a:pt x="196367" y="104482"/>
                  </a:lnTo>
                  <a:lnTo>
                    <a:pt x="196367" y="103670"/>
                  </a:lnTo>
                  <a:lnTo>
                    <a:pt x="196367" y="75412"/>
                  </a:lnTo>
                  <a:lnTo>
                    <a:pt x="152057" y="75412"/>
                  </a:lnTo>
                  <a:lnTo>
                    <a:pt x="152057" y="56095"/>
                  </a:lnTo>
                  <a:lnTo>
                    <a:pt x="193116" y="56095"/>
                  </a:lnTo>
                  <a:lnTo>
                    <a:pt x="193116" y="47561"/>
                  </a:lnTo>
                  <a:lnTo>
                    <a:pt x="193116" y="27228"/>
                  </a:lnTo>
                  <a:lnTo>
                    <a:pt x="152057" y="27228"/>
                  </a:lnTo>
                  <a:lnTo>
                    <a:pt x="152057" y="1612"/>
                  </a:lnTo>
                  <a:lnTo>
                    <a:pt x="122986" y="1612"/>
                  </a:lnTo>
                  <a:lnTo>
                    <a:pt x="122986" y="27228"/>
                  </a:lnTo>
                  <a:lnTo>
                    <a:pt x="122986" y="56095"/>
                  </a:lnTo>
                  <a:lnTo>
                    <a:pt x="122986" y="75412"/>
                  </a:lnTo>
                  <a:lnTo>
                    <a:pt x="93510" y="75412"/>
                  </a:lnTo>
                  <a:lnTo>
                    <a:pt x="95338" y="72771"/>
                  </a:lnTo>
                  <a:lnTo>
                    <a:pt x="99606" y="65862"/>
                  </a:lnTo>
                  <a:lnTo>
                    <a:pt x="103670" y="56095"/>
                  </a:lnTo>
                  <a:lnTo>
                    <a:pt x="122986" y="56095"/>
                  </a:lnTo>
                  <a:lnTo>
                    <a:pt x="122986" y="27228"/>
                  </a:lnTo>
                  <a:lnTo>
                    <a:pt x="112420" y="27228"/>
                  </a:lnTo>
                  <a:lnTo>
                    <a:pt x="114452" y="18084"/>
                  </a:lnTo>
                  <a:lnTo>
                    <a:pt x="115468" y="13004"/>
                  </a:lnTo>
                  <a:lnTo>
                    <a:pt x="116281" y="7924"/>
                  </a:lnTo>
                  <a:lnTo>
                    <a:pt x="91071" y="5486"/>
                  </a:lnTo>
                  <a:lnTo>
                    <a:pt x="91071" y="75412"/>
                  </a:lnTo>
                  <a:lnTo>
                    <a:pt x="76034" y="75412"/>
                  </a:lnTo>
                  <a:lnTo>
                    <a:pt x="76034" y="103670"/>
                  </a:lnTo>
                  <a:lnTo>
                    <a:pt x="70027" y="95427"/>
                  </a:lnTo>
                  <a:lnTo>
                    <a:pt x="64693" y="87312"/>
                  </a:lnTo>
                  <a:lnTo>
                    <a:pt x="60185" y="79489"/>
                  </a:lnTo>
                  <a:lnTo>
                    <a:pt x="56718" y="72161"/>
                  </a:lnTo>
                  <a:lnTo>
                    <a:pt x="56718" y="63220"/>
                  </a:lnTo>
                  <a:lnTo>
                    <a:pt x="74409" y="63220"/>
                  </a:lnTo>
                  <a:lnTo>
                    <a:pt x="91071" y="75412"/>
                  </a:lnTo>
                  <a:lnTo>
                    <a:pt x="91071" y="5486"/>
                  </a:lnTo>
                  <a:lnTo>
                    <a:pt x="89039" y="5283"/>
                  </a:lnTo>
                  <a:lnTo>
                    <a:pt x="88036" y="11887"/>
                  </a:lnTo>
                  <a:lnTo>
                    <a:pt x="85890" y="21704"/>
                  </a:lnTo>
                  <a:lnTo>
                    <a:pt x="82067" y="33870"/>
                  </a:lnTo>
                  <a:lnTo>
                    <a:pt x="76034" y="47561"/>
                  </a:lnTo>
                  <a:lnTo>
                    <a:pt x="76034" y="35166"/>
                  </a:lnTo>
                  <a:lnTo>
                    <a:pt x="56718" y="35166"/>
                  </a:lnTo>
                  <a:lnTo>
                    <a:pt x="56718" y="1612"/>
                  </a:lnTo>
                  <a:lnTo>
                    <a:pt x="28663" y="1612"/>
                  </a:lnTo>
                  <a:lnTo>
                    <a:pt x="28663" y="35166"/>
                  </a:lnTo>
                  <a:lnTo>
                    <a:pt x="3873" y="35166"/>
                  </a:lnTo>
                  <a:lnTo>
                    <a:pt x="3873" y="63220"/>
                  </a:lnTo>
                  <a:lnTo>
                    <a:pt x="26428" y="63220"/>
                  </a:lnTo>
                  <a:lnTo>
                    <a:pt x="20205" y="81991"/>
                  </a:lnTo>
                  <a:lnTo>
                    <a:pt x="14351" y="96253"/>
                  </a:lnTo>
                  <a:lnTo>
                    <a:pt x="7924" y="107937"/>
                  </a:lnTo>
                  <a:lnTo>
                    <a:pt x="0" y="118922"/>
                  </a:lnTo>
                  <a:lnTo>
                    <a:pt x="9550" y="158965"/>
                  </a:lnTo>
                  <a:lnTo>
                    <a:pt x="13538" y="152793"/>
                  </a:lnTo>
                  <a:lnTo>
                    <a:pt x="18262" y="144195"/>
                  </a:lnTo>
                  <a:lnTo>
                    <a:pt x="23418" y="132524"/>
                  </a:lnTo>
                  <a:lnTo>
                    <a:pt x="28663" y="117081"/>
                  </a:lnTo>
                  <a:lnTo>
                    <a:pt x="28663" y="193929"/>
                  </a:lnTo>
                  <a:lnTo>
                    <a:pt x="56718" y="193929"/>
                  </a:lnTo>
                  <a:lnTo>
                    <a:pt x="56718" y="117081"/>
                  </a:lnTo>
                  <a:lnTo>
                    <a:pt x="56718" y="109359"/>
                  </a:lnTo>
                  <a:lnTo>
                    <a:pt x="58178" y="115062"/>
                  </a:lnTo>
                  <a:lnTo>
                    <a:pt x="60071" y="120700"/>
                  </a:lnTo>
                  <a:lnTo>
                    <a:pt x="63169" y="127774"/>
                  </a:lnTo>
                  <a:lnTo>
                    <a:pt x="68300" y="137820"/>
                  </a:lnTo>
                  <a:lnTo>
                    <a:pt x="85788" y="114642"/>
                  </a:lnTo>
                  <a:lnTo>
                    <a:pt x="82943" y="112001"/>
                  </a:lnTo>
                  <a:lnTo>
                    <a:pt x="81114" y="110172"/>
                  </a:lnTo>
                  <a:lnTo>
                    <a:pt x="80467" y="109359"/>
                  </a:lnTo>
                  <a:lnTo>
                    <a:pt x="76644" y="104482"/>
                  </a:lnTo>
                  <a:lnTo>
                    <a:pt x="112217" y="104482"/>
                  </a:lnTo>
                  <a:lnTo>
                    <a:pt x="104178" y="117500"/>
                  </a:lnTo>
                  <a:lnTo>
                    <a:pt x="94475" y="130200"/>
                  </a:lnTo>
                  <a:lnTo>
                    <a:pt x="82194" y="142481"/>
                  </a:lnTo>
                  <a:lnTo>
                    <a:pt x="66675" y="154076"/>
                  </a:lnTo>
                  <a:lnTo>
                    <a:pt x="84569" y="182740"/>
                  </a:lnTo>
                  <a:lnTo>
                    <a:pt x="96050" y="171094"/>
                  </a:lnTo>
                  <a:lnTo>
                    <a:pt x="106362" y="158457"/>
                  </a:lnTo>
                  <a:lnTo>
                    <a:pt x="115379" y="144907"/>
                  </a:lnTo>
                  <a:lnTo>
                    <a:pt x="122986" y="130505"/>
                  </a:lnTo>
                  <a:lnTo>
                    <a:pt x="122986" y="193929"/>
                  </a:lnTo>
                  <a:lnTo>
                    <a:pt x="152057" y="193929"/>
                  </a:lnTo>
                  <a:lnTo>
                    <a:pt x="152057" y="135178"/>
                  </a:lnTo>
                  <a:lnTo>
                    <a:pt x="158953" y="148437"/>
                  </a:lnTo>
                  <a:lnTo>
                    <a:pt x="167220" y="160896"/>
                  </a:lnTo>
                  <a:lnTo>
                    <a:pt x="176898" y="172288"/>
                  </a:lnTo>
                  <a:lnTo>
                    <a:pt x="188036" y="182333"/>
                  </a:lnTo>
                  <a:lnTo>
                    <a:pt x="200025" y="147980"/>
                  </a:lnTo>
                  <a:close/>
                </a:path>
                <a:path w="1010919" h="196215">
                  <a:moveTo>
                    <a:pt x="318249" y="176034"/>
                  </a:moveTo>
                  <a:lnTo>
                    <a:pt x="317906" y="152463"/>
                  </a:lnTo>
                  <a:lnTo>
                    <a:pt x="317842" y="147180"/>
                  </a:lnTo>
                  <a:lnTo>
                    <a:pt x="312051" y="148170"/>
                  </a:lnTo>
                  <a:lnTo>
                    <a:pt x="304368" y="149352"/>
                  </a:lnTo>
                  <a:lnTo>
                    <a:pt x="293700" y="150774"/>
                  </a:lnTo>
                  <a:lnTo>
                    <a:pt x="279006" y="152463"/>
                  </a:lnTo>
                  <a:lnTo>
                    <a:pt x="279006" y="106108"/>
                  </a:lnTo>
                  <a:lnTo>
                    <a:pt x="310730" y="106108"/>
                  </a:lnTo>
                  <a:lnTo>
                    <a:pt x="310730" y="76631"/>
                  </a:lnTo>
                  <a:lnTo>
                    <a:pt x="215595" y="76631"/>
                  </a:lnTo>
                  <a:lnTo>
                    <a:pt x="215595" y="106108"/>
                  </a:lnTo>
                  <a:lnTo>
                    <a:pt x="247916" y="106108"/>
                  </a:lnTo>
                  <a:lnTo>
                    <a:pt x="247916" y="154901"/>
                  </a:lnTo>
                  <a:lnTo>
                    <a:pt x="210108" y="157746"/>
                  </a:lnTo>
                  <a:lnTo>
                    <a:pt x="213360" y="189661"/>
                  </a:lnTo>
                  <a:lnTo>
                    <a:pt x="284238" y="181622"/>
                  </a:lnTo>
                  <a:lnTo>
                    <a:pt x="302310" y="179019"/>
                  </a:lnTo>
                  <a:lnTo>
                    <a:pt x="318249" y="176034"/>
                  </a:lnTo>
                  <a:close/>
                </a:path>
                <a:path w="1010919" h="196215">
                  <a:moveTo>
                    <a:pt x="406882" y="159778"/>
                  </a:moveTo>
                  <a:lnTo>
                    <a:pt x="405028" y="155105"/>
                  </a:lnTo>
                  <a:lnTo>
                    <a:pt x="394081" y="127457"/>
                  </a:lnTo>
                  <a:lnTo>
                    <a:pt x="389445" y="137528"/>
                  </a:lnTo>
                  <a:lnTo>
                    <a:pt x="383628" y="146392"/>
                  </a:lnTo>
                  <a:lnTo>
                    <a:pt x="377685" y="152704"/>
                  </a:lnTo>
                  <a:lnTo>
                    <a:pt x="372732" y="155105"/>
                  </a:lnTo>
                  <a:lnTo>
                    <a:pt x="367652" y="155105"/>
                  </a:lnTo>
                  <a:lnTo>
                    <a:pt x="350545" y="97548"/>
                  </a:lnTo>
                  <a:lnTo>
                    <a:pt x="346913" y="58940"/>
                  </a:lnTo>
                  <a:lnTo>
                    <a:pt x="403631" y="58940"/>
                  </a:lnTo>
                  <a:lnTo>
                    <a:pt x="403631" y="29476"/>
                  </a:lnTo>
                  <a:lnTo>
                    <a:pt x="384314" y="29476"/>
                  </a:lnTo>
                  <a:lnTo>
                    <a:pt x="397116" y="23787"/>
                  </a:lnTo>
                  <a:lnTo>
                    <a:pt x="388658" y="12065"/>
                  </a:lnTo>
                  <a:lnTo>
                    <a:pt x="383324" y="5334"/>
                  </a:lnTo>
                  <a:lnTo>
                    <a:pt x="379996" y="1879"/>
                  </a:lnTo>
                  <a:lnTo>
                    <a:pt x="377609" y="0"/>
                  </a:lnTo>
                  <a:lnTo>
                    <a:pt x="351383" y="10566"/>
                  </a:lnTo>
                  <a:lnTo>
                    <a:pt x="356870" y="15646"/>
                  </a:lnTo>
                  <a:lnTo>
                    <a:pt x="360934" y="21755"/>
                  </a:lnTo>
                  <a:lnTo>
                    <a:pt x="366229" y="29476"/>
                  </a:lnTo>
                  <a:lnTo>
                    <a:pt x="346303" y="29476"/>
                  </a:lnTo>
                  <a:lnTo>
                    <a:pt x="346303" y="1206"/>
                  </a:lnTo>
                  <a:lnTo>
                    <a:pt x="313778" y="1206"/>
                  </a:lnTo>
                  <a:lnTo>
                    <a:pt x="314236" y="15646"/>
                  </a:lnTo>
                  <a:lnTo>
                    <a:pt x="314540" y="23888"/>
                  </a:lnTo>
                  <a:lnTo>
                    <a:pt x="314794" y="29476"/>
                  </a:lnTo>
                  <a:lnTo>
                    <a:pt x="211734" y="29476"/>
                  </a:lnTo>
                  <a:lnTo>
                    <a:pt x="211734" y="58940"/>
                  </a:lnTo>
                  <a:lnTo>
                    <a:pt x="315810" y="58940"/>
                  </a:lnTo>
                  <a:lnTo>
                    <a:pt x="317322" y="87871"/>
                  </a:lnTo>
                  <a:lnTo>
                    <a:pt x="331330" y="154724"/>
                  </a:lnTo>
                  <a:lnTo>
                    <a:pt x="353580" y="187299"/>
                  </a:lnTo>
                  <a:lnTo>
                    <a:pt x="373341" y="194335"/>
                  </a:lnTo>
                  <a:lnTo>
                    <a:pt x="386600" y="190220"/>
                  </a:lnTo>
                  <a:lnTo>
                    <a:pt x="396430" y="180492"/>
                  </a:lnTo>
                  <a:lnTo>
                    <a:pt x="403098" y="169037"/>
                  </a:lnTo>
                  <a:lnTo>
                    <a:pt x="406882" y="159778"/>
                  </a:lnTo>
                  <a:close/>
                </a:path>
                <a:path w="1010919" h="196215">
                  <a:moveTo>
                    <a:pt x="607047" y="180721"/>
                  </a:moveTo>
                  <a:lnTo>
                    <a:pt x="593255" y="159791"/>
                  </a:lnTo>
                  <a:lnTo>
                    <a:pt x="592797" y="159181"/>
                  </a:lnTo>
                  <a:lnTo>
                    <a:pt x="581647" y="144119"/>
                  </a:lnTo>
                  <a:lnTo>
                    <a:pt x="572071" y="132575"/>
                  </a:lnTo>
                  <a:lnTo>
                    <a:pt x="564349" y="124002"/>
                  </a:lnTo>
                  <a:lnTo>
                    <a:pt x="606425" y="124002"/>
                  </a:lnTo>
                  <a:lnTo>
                    <a:pt x="606425" y="94729"/>
                  </a:lnTo>
                  <a:lnTo>
                    <a:pt x="559473" y="94729"/>
                  </a:lnTo>
                  <a:lnTo>
                    <a:pt x="559473" y="124002"/>
                  </a:lnTo>
                  <a:lnTo>
                    <a:pt x="535482" y="135382"/>
                  </a:lnTo>
                  <a:lnTo>
                    <a:pt x="538657" y="139204"/>
                  </a:lnTo>
                  <a:lnTo>
                    <a:pt x="542340" y="143725"/>
                  </a:lnTo>
                  <a:lnTo>
                    <a:pt x="546849" y="149453"/>
                  </a:lnTo>
                  <a:lnTo>
                    <a:pt x="552564" y="156946"/>
                  </a:lnTo>
                  <a:lnTo>
                    <a:pt x="536994" y="158115"/>
                  </a:lnTo>
                  <a:lnTo>
                    <a:pt x="520788" y="158750"/>
                  </a:lnTo>
                  <a:lnTo>
                    <a:pt x="486283" y="159181"/>
                  </a:lnTo>
                  <a:lnTo>
                    <a:pt x="490423" y="150672"/>
                  </a:lnTo>
                  <a:lnTo>
                    <a:pt x="493928" y="143192"/>
                  </a:lnTo>
                  <a:lnTo>
                    <a:pt x="497636" y="134899"/>
                  </a:lnTo>
                  <a:lnTo>
                    <a:pt x="502348" y="124002"/>
                  </a:lnTo>
                  <a:lnTo>
                    <a:pt x="559473" y="124002"/>
                  </a:lnTo>
                  <a:lnTo>
                    <a:pt x="559473" y="94729"/>
                  </a:lnTo>
                  <a:lnTo>
                    <a:pt x="423075" y="94729"/>
                  </a:lnTo>
                  <a:lnTo>
                    <a:pt x="423075" y="124002"/>
                  </a:lnTo>
                  <a:lnTo>
                    <a:pt x="468401" y="124002"/>
                  </a:lnTo>
                  <a:lnTo>
                    <a:pt x="463918" y="136753"/>
                  </a:lnTo>
                  <a:lnTo>
                    <a:pt x="459676" y="147231"/>
                  </a:lnTo>
                  <a:lnTo>
                    <a:pt x="456234" y="154876"/>
                  </a:lnTo>
                  <a:lnTo>
                    <a:pt x="454164" y="159181"/>
                  </a:lnTo>
                  <a:lnTo>
                    <a:pt x="429158" y="159092"/>
                  </a:lnTo>
                  <a:lnTo>
                    <a:pt x="424497" y="158978"/>
                  </a:lnTo>
                  <a:lnTo>
                    <a:pt x="429374" y="190474"/>
                  </a:lnTo>
                  <a:lnTo>
                    <a:pt x="461860" y="189357"/>
                  </a:lnTo>
                  <a:lnTo>
                    <a:pt x="500265" y="187553"/>
                  </a:lnTo>
                  <a:lnTo>
                    <a:pt x="538276" y="185013"/>
                  </a:lnTo>
                  <a:lnTo>
                    <a:pt x="569633" y="181737"/>
                  </a:lnTo>
                  <a:lnTo>
                    <a:pt x="573493" y="187833"/>
                  </a:lnTo>
                  <a:lnTo>
                    <a:pt x="577761" y="195973"/>
                  </a:lnTo>
                  <a:lnTo>
                    <a:pt x="605091" y="181737"/>
                  </a:lnTo>
                  <a:lnTo>
                    <a:pt x="607047" y="180721"/>
                  </a:lnTo>
                  <a:close/>
                </a:path>
                <a:path w="1010919" h="196215">
                  <a:moveTo>
                    <a:pt x="615175" y="53060"/>
                  </a:moveTo>
                  <a:lnTo>
                    <a:pt x="581583" y="37909"/>
                  </a:lnTo>
                  <a:lnTo>
                    <a:pt x="560489" y="24599"/>
                  </a:lnTo>
                  <a:lnTo>
                    <a:pt x="557987" y="23025"/>
                  </a:lnTo>
                  <a:lnTo>
                    <a:pt x="546862" y="13563"/>
                  </a:lnTo>
                  <a:lnTo>
                    <a:pt x="546862" y="53263"/>
                  </a:lnTo>
                  <a:lnTo>
                    <a:pt x="483844" y="53263"/>
                  </a:lnTo>
                  <a:lnTo>
                    <a:pt x="495846" y="43840"/>
                  </a:lnTo>
                  <a:lnTo>
                    <a:pt x="504596" y="36106"/>
                  </a:lnTo>
                  <a:lnTo>
                    <a:pt x="510794" y="29794"/>
                  </a:lnTo>
                  <a:lnTo>
                    <a:pt x="515150" y="24599"/>
                  </a:lnTo>
                  <a:lnTo>
                    <a:pt x="519849" y="29616"/>
                  </a:lnTo>
                  <a:lnTo>
                    <a:pt x="526351" y="36106"/>
                  </a:lnTo>
                  <a:lnTo>
                    <a:pt x="535190" y="44005"/>
                  </a:lnTo>
                  <a:lnTo>
                    <a:pt x="546862" y="53263"/>
                  </a:lnTo>
                  <a:lnTo>
                    <a:pt x="546862" y="13563"/>
                  </a:lnTo>
                  <a:lnTo>
                    <a:pt x="542556" y="9893"/>
                  </a:lnTo>
                  <a:lnTo>
                    <a:pt x="533450" y="0"/>
                  </a:lnTo>
                  <a:lnTo>
                    <a:pt x="497268" y="0"/>
                  </a:lnTo>
                  <a:lnTo>
                    <a:pt x="486257" y="12725"/>
                  </a:lnTo>
                  <a:lnTo>
                    <a:pt x="470001" y="25730"/>
                  </a:lnTo>
                  <a:lnTo>
                    <a:pt x="446697" y="39243"/>
                  </a:lnTo>
                  <a:lnTo>
                    <a:pt x="414528" y="53467"/>
                  </a:lnTo>
                  <a:lnTo>
                    <a:pt x="429983" y="84366"/>
                  </a:lnTo>
                  <a:lnTo>
                    <a:pt x="435724" y="82092"/>
                  </a:lnTo>
                  <a:lnTo>
                    <a:pt x="442226" y="79121"/>
                  </a:lnTo>
                  <a:lnTo>
                    <a:pt x="450329" y="74866"/>
                  </a:lnTo>
                  <a:lnTo>
                    <a:pt x="460883" y="68707"/>
                  </a:lnTo>
                  <a:lnTo>
                    <a:pt x="460883" y="80505"/>
                  </a:lnTo>
                  <a:lnTo>
                    <a:pt x="569023" y="80505"/>
                  </a:lnTo>
                  <a:lnTo>
                    <a:pt x="569023" y="68707"/>
                  </a:lnTo>
                  <a:lnTo>
                    <a:pt x="569023" y="68110"/>
                  </a:lnTo>
                  <a:lnTo>
                    <a:pt x="578980" y="73863"/>
                  </a:lnTo>
                  <a:lnTo>
                    <a:pt x="587286" y="78219"/>
                  </a:lnTo>
                  <a:lnTo>
                    <a:pt x="594029" y="81419"/>
                  </a:lnTo>
                  <a:lnTo>
                    <a:pt x="599313" y="83756"/>
                  </a:lnTo>
                  <a:lnTo>
                    <a:pt x="607390" y="68110"/>
                  </a:lnTo>
                  <a:lnTo>
                    <a:pt x="615061" y="53263"/>
                  </a:lnTo>
                  <a:lnTo>
                    <a:pt x="615175" y="53060"/>
                  </a:lnTo>
                  <a:close/>
                </a:path>
                <a:path w="1010919" h="196215">
                  <a:moveTo>
                    <a:pt x="715098" y="109169"/>
                  </a:moveTo>
                  <a:lnTo>
                    <a:pt x="709231" y="105765"/>
                  </a:lnTo>
                  <a:lnTo>
                    <a:pt x="702614" y="101333"/>
                  </a:lnTo>
                  <a:lnTo>
                    <a:pt x="695286" y="95377"/>
                  </a:lnTo>
                  <a:lnTo>
                    <a:pt x="687247" y="87414"/>
                  </a:lnTo>
                  <a:lnTo>
                    <a:pt x="693559" y="77774"/>
                  </a:lnTo>
                  <a:lnTo>
                    <a:pt x="697966" y="70078"/>
                  </a:lnTo>
                  <a:lnTo>
                    <a:pt x="701078" y="63677"/>
                  </a:lnTo>
                  <a:lnTo>
                    <a:pt x="703516" y="57937"/>
                  </a:lnTo>
                  <a:lnTo>
                    <a:pt x="703516" y="29476"/>
                  </a:lnTo>
                  <a:lnTo>
                    <a:pt x="682777" y="29476"/>
                  </a:lnTo>
                  <a:lnTo>
                    <a:pt x="682777" y="1625"/>
                  </a:lnTo>
                  <a:lnTo>
                    <a:pt x="651878" y="1625"/>
                  </a:lnTo>
                  <a:lnTo>
                    <a:pt x="651878" y="29476"/>
                  </a:lnTo>
                  <a:lnTo>
                    <a:pt x="626262" y="29476"/>
                  </a:lnTo>
                  <a:lnTo>
                    <a:pt x="626262" y="57937"/>
                  </a:lnTo>
                  <a:lnTo>
                    <a:pt x="670788" y="57937"/>
                  </a:lnTo>
                  <a:lnTo>
                    <a:pt x="663625" y="69215"/>
                  </a:lnTo>
                  <a:lnTo>
                    <a:pt x="652716" y="82181"/>
                  </a:lnTo>
                  <a:lnTo>
                    <a:pt x="638784" y="95211"/>
                  </a:lnTo>
                  <a:lnTo>
                    <a:pt x="622604" y="106718"/>
                  </a:lnTo>
                  <a:lnTo>
                    <a:pt x="630326" y="142697"/>
                  </a:lnTo>
                  <a:lnTo>
                    <a:pt x="635012" y="139446"/>
                  </a:lnTo>
                  <a:lnTo>
                    <a:pt x="640181" y="135712"/>
                  </a:lnTo>
                  <a:lnTo>
                    <a:pt x="645820" y="131419"/>
                  </a:lnTo>
                  <a:lnTo>
                    <a:pt x="651878" y="126441"/>
                  </a:lnTo>
                  <a:lnTo>
                    <a:pt x="651878" y="194132"/>
                  </a:lnTo>
                  <a:lnTo>
                    <a:pt x="682777" y="194132"/>
                  </a:lnTo>
                  <a:lnTo>
                    <a:pt x="682777" y="126441"/>
                  </a:lnTo>
                  <a:lnTo>
                    <a:pt x="682777" y="118719"/>
                  </a:lnTo>
                  <a:lnTo>
                    <a:pt x="687920" y="125564"/>
                  </a:lnTo>
                  <a:lnTo>
                    <a:pt x="692454" y="130835"/>
                  </a:lnTo>
                  <a:lnTo>
                    <a:pt x="696404" y="134924"/>
                  </a:lnTo>
                  <a:lnTo>
                    <a:pt x="699858" y="138239"/>
                  </a:lnTo>
                  <a:lnTo>
                    <a:pt x="710082" y="118719"/>
                  </a:lnTo>
                  <a:lnTo>
                    <a:pt x="715098" y="109169"/>
                  </a:lnTo>
                  <a:close/>
                </a:path>
                <a:path w="1010919" h="196215">
                  <a:moveTo>
                    <a:pt x="817549" y="157746"/>
                  </a:moveTo>
                  <a:lnTo>
                    <a:pt x="774865" y="157746"/>
                  </a:lnTo>
                  <a:lnTo>
                    <a:pt x="774865" y="83350"/>
                  </a:lnTo>
                  <a:lnTo>
                    <a:pt x="814501" y="83350"/>
                  </a:lnTo>
                  <a:lnTo>
                    <a:pt x="814501" y="52044"/>
                  </a:lnTo>
                  <a:lnTo>
                    <a:pt x="774865" y="52044"/>
                  </a:lnTo>
                  <a:lnTo>
                    <a:pt x="774865" y="1625"/>
                  </a:lnTo>
                  <a:lnTo>
                    <a:pt x="743153" y="1625"/>
                  </a:lnTo>
                  <a:lnTo>
                    <a:pt x="743153" y="52044"/>
                  </a:lnTo>
                  <a:lnTo>
                    <a:pt x="706564" y="52044"/>
                  </a:lnTo>
                  <a:lnTo>
                    <a:pt x="706564" y="83350"/>
                  </a:lnTo>
                  <a:lnTo>
                    <a:pt x="743153" y="83350"/>
                  </a:lnTo>
                  <a:lnTo>
                    <a:pt x="743153" y="157746"/>
                  </a:lnTo>
                  <a:lnTo>
                    <a:pt x="696595" y="157746"/>
                  </a:lnTo>
                  <a:lnTo>
                    <a:pt x="696595" y="188658"/>
                  </a:lnTo>
                  <a:lnTo>
                    <a:pt x="817549" y="188658"/>
                  </a:lnTo>
                  <a:lnTo>
                    <a:pt x="817549" y="157746"/>
                  </a:lnTo>
                  <a:close/>
                </a:path>
                <a:path w="1010919" h="196215">
                  <a:moveTo>
                    <a:pt x="1010577" y="9093"/>
                  </a:moveTo>
                  <a:lnTo>
                    <a:pt x="846734" y="9093"/>
                  </a:lnTo>
                  <a:lnTo>
                    <a:pt x="846734" y="39573"/>
                  </a:lnTo>
                  <a:lnTo>
                    <a:pt x="846734" y="82753"/>
                  </a:lnTo>
                  <a:lnTo>
                    <a:pt x="846734" y="111963"/>
                  </a:lnTo>
                  <a:lnTo>
                    <a:pt x="846734" y="157683"/>
                  </a:lnTo>
                  <a:lnTo>
                    <a:pt x="846734" y="188163"/>
                  </a:lnTo>
                  <a:lnTo>
                    <a:pt x="1010577" y="188163"/>
                  </a:lnTo>
                  <a:lnTo>
                    <a:pt x="1010577" y="157683"/>
                  </a:lnTo>
                  <a:lnTo>
                    <a:pt x="878649" y="157683"/>
                  </a:lnTo>
                  <a:lnTo>
                    <a:pt x="878649" y="111963"/>
                  </a:lnTo>
                  <a:lnTo>
                    <a:pt x="978052" y="111963"/>
                  </a:lnTo>
                  <a:lnTo>
                    <a:pt x="978052" y="157327"/>
                  </a:lnTo>
                  <a:lnTo>
                    <a:pt x="1010577" y="157327"/>
                  </a:lnTo>
                  <a:lnTo>
                    <a:pt x="1010577" y="111963"/>
                  </a:lnTo>
                  <a:lnTo>
                    <a:pt x="1010577" y="111798"/>
                  </a:lnTo>
                  <a:lnTo>
                    <a:pt x="1010577" y="82753"/>
                  </a:lnTo>
                  <a:lnTo>
                    <a:pt x="878649" y="82753"/>
                  </a:lnTo>
                  <a:lnTo>
                    <a:pt x="878649" y="39573"/>
                  </a:lnTo>
                  <a:lnTo>
                    <a:pt x="978052" y="39573"/>
                  </a:lnTo>
                  <a:lnTo>
                    <a:pt x="978052" y="82118"/>
                  </a:lnTo>
                  <a:lnTo>
                    <a:pt x="1010577" y="82118"/>
                  </a:lnTo>
                  <a:lnTo>
                    <a:pt x="1010577" y="39573"/>
                  </a:lnTo>
                  <a:lnTo>
                    <a:pt x="1010577" y="39217"/>
                  </a:lnTo>
                  <a:lnTo>
                    <a:pt x="1010577" y="9093"/>
                  </a:lnTo>
                  <a:close/>
                </a:path>
              </a:pathLst>
            </a:custGeom>
            <a:solidFill>
              <a:srgbClr val="FFF300"/>
            </a:solidFill>
          </p:spPr>
          <p:txBody>
            <a:bodyPr wrap="square" lIns="0" tIns="0" rIns="0" bIns="0" rtlCol="0"/>
            <a:lstStyle/>
            <a:p>
              <a:endParaRPr/>
            </a:p>
          </p:txBody>
        </p:sp>
        <p:pic>
          <p:nvPicPr>
            <p:cNvPr id="134" name="object 134"/>
            <p:cNvPicPr/>
            <p:nvPr/>
          </p:nvPicPr>
          <p:blipFill>
            <a:blip r:embed="rId41" cstate="print"/>
            <a:stretch>
              <a:fillRect/>
            </a:stretch>
          </p:blipFill>
          <p:spPr>
            <a:xfrm>
              <a:off x="2990748" y="10156866"/>
              <a:ext cx="194348" cy="194335"/>
            </a:xfrm>
            <a:prstGeom prst="rect">
              <a:avLst/>
            </a:prstGeom>
          </p:spPr>
        </p:pic>
        <p:pic>
          <p:nvPicPr>
            <p:cNvPr id="135" name="object 135"/>
            <p:cNvPicPr/>
            <p:nvPr/>
          </p:nvPicPr>
          <p:blipFill>
            <a:blip r:embed="rId42" cstate="print"/>
            <a:stretch>
              <a:fillRect/>
            </a:stretch>
          </p:blipFill>
          <p:spPr>
            <a:xfrm>
              <a:off x="3208985" y="10182282"/>
              <a:ext cx="175031" cy="156527"/>
            </a:xfrm>
            <a:prstGeom prst="rect">
              <a:avLst/>
            </a:prstGeom>
          </p:spPr>
        </p:pic>
        <p:sp>
          <p:nvSpPr>
            <p:cNvPr id="136" name="object 136"/>
            <p:cNvSpPr/>
            <p:nvPr/>
          </p:nvSpPr>
          <p:spPr>
            <a:xfrm>
              <a:off x="3415233" y="10236556"/>
              <a:ext cx="174625" cy="33655"/>
            </a:xfrm>
            <a:custGeom>
              <a:avLst/>
              <a:gdLst/>
              <a:ahLst/>
              <a:cxnLst/>
              <a:rect l="l" t="t" r="r" b="b"/>
              <a:pathLst>
                <a:path w="174625" h="33654">
                  <a:moveTo>
                    <a:pt x="174015" y="0"/>
                  </a:moveTo>
                  <a:lnTo>
                    <a:pt x="0" y="0"/>
                  </a:lnTo>
                  <a:lnTo>
                    <a:pt x="0" y="33553"/>
                  </a:lnTo>
                  <a:lnTo>
                    <a:pt x="174015" y="33553"/>
                  </a:lnTo>
                  <a:lnTo>
                    <a:pt x="174015" y="0"/>
                  </a:lnTo>
                  <a:close/>
                </a:path>
              </a:pathLst>
            </a:custGeom>
            <a:solidFill>
              <a:srgbClr val="FFF300"/>
            </a:solidFill>
          </p:spPr>
          <p:txBody>
            <a:bodyPr wrap="square" lIns="0" tIns="0" rIns="0" bIns="0" rtlCol="0"/>
            <a:lstStyle/>
            <a:p>
              <a:endParaRPr/>
            </a:p>
          </p:txBody>
        </p:sp>
        <p:pic>
          <p:nvPicPr>
            <p:cNvPr id="137" name="object 137"/>
            <p:cNvPicPr/>
            <p:nvPr/>
          </p:nvPicPr>
          <p:blipFill>
            <a:blip r:embed="rId43" cstate="print"/>
            <a:stretch>
              <a:fillRect/>
            </a:stretch>
          </p:blipFill>
          <p:spPr>
            <a:xfrm>
              <a:off x="3617823" y="10165204"/>
              <a:ext cx="177266" cy="178066"/>
            </a:xfrm>
            <a:prstGeom prst="rect">
              <a:avLst/>
            </a:prstGeom>
          </p:spPr>
        </p:pic>
        <p:pic>
          <p:nvPicPr>
            <p:cNvPr id="138" name="object 138"/>
            <p:cNvPicPr/>
            <p:nvPr/>
          </p:nvPicPr>
          <p:blipFill>
            <a:blip r:embed="rId44" cstate="print"/>
            <a:stretch>
              <a:fillRect/>
            </a:stretch>
          </p:blipFill>
          <p:spPr>
            <a:xfrm>
              <a:off x="3827322" y="10173119"/>
              <a:ext cx="167106" cy="169544"/>
            </a:xfrm>
            <a:prstGeom prst="rect">
              <a:avLst/>
            </a:prstGeom>
          </p:spPr>
        </p:pic>
        <p:pic>
          <p:nvPicPr>
            <p:cNvPr id="139" name="object 139"/>
            <p:cNvPicPr/>
            <p:nvPr/>
          </p:nvPicPr>
          <p:blipFill>
            <a:blip r:embed="rId45" cstate="print"/>
            <a:stretch>
              <a:fillRect/>
            </a:stretch>
          </p:blipFill>
          <p:spPr>
            <a:xfrm>
              <a:off x="4019588" y="10195900"/>
              <a:ext cx="143510" cy="146570"/>
            </a:xfrm>
            <a:prstGeom prst="rect">
              <a:avLst/>
            </a:prstGeom>
          </p:spPr>
        </p:pic>
        <p:pic>
          <p:nvPicPr>
            <p:cNvPr id="140" name="object 140"/>
            <p:cNvPicPr/>
            <p:nvPr/>
          </p:nvPicPr>
          <p:blipFill>
            <a:blip r:embed="rId46" cstate="print"/>
            <a:stretch>
              <a:fillRect/>
            </a:stretch>
          </p:blipFill>
          <p:spPr>
            <a:xfrm>
              <a:off x="4194924" y="10150768"/>
              <a:ext cx="385749" cy="194132"/>
            </a:xfrm>
            <a:prstGeom prst="rect">
              <a:avLst/>
            </a:prstGeom>
          </p:spPr>
        </p:pic>
        <p:sp>
          <p:nvSpPr>
            <p:cNvPr id="141" name="object 141"/>
            <p:cNvSpPr/>
            <p:nvPr/>
          </p:nvSpPr>
          <p:spPr>
            <a:xfrm>
              <a:off x="4603991" y="10222941"/>
              <a:ext cx="61594" cy="61594"/>
            </a:xfrm>
            <a:custGeom>
              <a:avLst/>
              <a:gdLst/>
              <a:ahLst/>
              <a:cxnLst/>
              <a:rect l="l" t="t" r="r" b="b"/>
              <a:pathLst>
                <a:path w="61595" h="61595">
                  <a:moveTo>
                    <a:pt x="30492" y="0"/>
                  </a:moveTo>
                  <a:lnTo>
                    <a:pt x="18784" y="2333"/>
                  </a:lnTo>
                  <a:lnTo>
                    <a:pt x="9074" y="8764"/>
                  </a:lnTo>
                  <a:lnTo>
                    <a:pt x="2449" y="18436"/>
                  </a:lnTo>
                  <a:lnTo>
                    <a:pt x="0" y="30492"/>
                  </a:lnTo>
                  <a:lnTo>
                    <a:pt x="2392" y="42370"/>
                  </a:lnTo>
                  <a:lnTo>
                    <a:pt x="8921" y="52057"/>
                  </a:lnTo>
                  <a:lnTo>
                    <a:pt x="18613" y="58581"/>
                  </a:lnTo>
                  <a:lnTo>
                    <a:pt x="30492" y="60972"/>
                  </a:lnTo>
                  <a:lnTo>
                    <a:pt x="42458" y="58553"/>
                  </a:lnTo>
                  <a:lnTo>
                    <a:pt x="52139" y="51981"/>
                  </a:lnTo>
                  <a:lnTo>
                    <a:pt x="58621" y="42284"/>
                  </a:lnTo>
                  <a:lnTo>
                    <a:pt x="60985" y="30492"/>
                  </a:lnTo>
                  <a:lnTo>
                    <a:pt x="58564" y="18521"/>
                  </a:lnTo>
                  <a:lnTo>
                    <a:pt x="51987" y="8840"/>
                  </a:lnTo>
                  <a:lnTo>
                    <a:pt x="42286" y="2362"/>
                  </a:lnTo>
                  <a:lnTo>
                    <a:pt x="30492" y="0"/>
                  </a:lnTo>
                  <a:close/>
                </a:path>
              </a:pathLst>
            </a:custGeom>
            <a:solidFill>
              <a:srgbClr val="FFF300"/>
            </a:solidFill>
          </p:spPr>
          <p:txBody>
            <a:bodyPr wrap="square" lIns="0" tIns="0" rIns="0" bIns="0" rtlCol="0"/>
            <a:lstStyle/>
            <a:p>
              <a:endParaRPr/>
            </a:p>
          </p:txBody>
        </p:sp>
        <p:pic>
          <p:nvPicPr>
            <p:cNvPr id="142" name="object 142"/>
            <p:cNvPicPr/>
            <p:nvPr/>
          </p:nvPicPr>
          <p:blipFill>
            <a:blip r:embed="rId47" cstate="print"/>
            <a:stretch>
              <a:fillRect/>
            </a:stretch>
          </p:blipFill>
          <p:spPr>
            <a:xfrm>
              <a:off x="4699482" y="10174140"/>
              <a:ext cx="167906" cy="166293"/>
            </a:xfrm>
            <a:prstGeom prst="rect">
              <a:avLst/>
            </a:prstGeom>
          </p:spPr>
        </p:pic>
        <p:pic>
          <p:nvPicPr>
            <p:cNvPr id="143" name="object 143"/>
            <p:cNvPicPr/>
            <p:nvPr/>
          </p:nvPicPr>
          <p:blipFill>
            <a:blip r:embed="rId48" cstate="print"/>
            <a:stretch>
              <a:fillRect/>
            </a:stretch>
          </p:blipFill>
          <p:spPr>
            <a:xfrm>
              <a:off x="4903101" y="10169060"/>
              <a:ext cx="129273" cy="171170"/>
            </a:xfrm>
            <a:prstGeom prst="rect">
              <a:avLst/>
            </a:prstGeom>
          </p:spPr>
        </p:pic>
        <p:pic>
          <p:nvPicPr>
            <p:cNvPr id="144" name="object 144"/>
            <p:cNvPicPr/>
            <p:nvPr/>
          </p:nvPicPr>
          <p:blipFill>
            <a:blip r:embed="rId49" cstate="print"/>
            <a:stretch>
              <a:fillRect/>
            </a:stretch>
          </p:blipFill>
          <p:spPr>
            <a:xfrm>
              <a:off x="5070716" y="10211352"/>
              <a:ext cx="145757" cy="120942"/>
            </a:xfrm>
            <a:prstGeom prst="rect">
              <a:avLst/>
            </a:prstGeom>
          </p:spPr>
        </p:pic>
        <p:sp>
          <p:nvSpPr>
            <p:cNvPr id="145" name="object 145"/>
            <p:cNvSpPr/>
            <p:nvPr/>
          </p:nvSpPr>
          <p:spPr>
            <a:xfrm>
              <a:off x="5248122" y="10236556"/>
              <a:ext cx="174625" cy="33655"/>
            </a:xfrm>
            <a:custGeom>
              <a:avLst/>
              <a:gdLst/>
              <a:ahLst/>
              <a:cxnLst/>
              <a:rect l="l" t="t" r="r" b="b"/>
              <a:pathLst>
                <a:path w="174625" h="33654">
                  <a:moveTo>
                    <a:pt x="174002" y="0"/>
                  </a:moveTo>
                  <a:lnTo>
                    <a:pt x="0" y="0"/>
                  </a:lnTo>
                  <a:lnTo>
                    <a:pt x="0" y="33553"/>
                  </a:lnTo>
                  <a:lnTo>
                    <a:pt x="174002" y="33553"/>
                  </a:lnTo>
                  <a:lnTo>
                    <a:pt x="174002" y="0"/>
                  </a:lnTo>
                  <a:close/>
                </a:path>
              </a:pathLst>
            </a:custGeom>
            <a:solidFill>
              <a:srgbClr val="FFF300"/>
            </a:solidFill>
          </p:spPr>
          <p:txBody>
            <a:bodyPr wrap="square" lIns="0" tIns="0" rIns="0" bIns="0" rtlCol="0"/>
            <a:lstStyle/>
            <a:p>
              <a:endParaRPr/>
            </a:p>
          </p:txBody>
        </p:sp>
        <p:pic>
          <p:nvPicPr>
            <p:cNvPr id="146" name="object 146"/>
            <p:cNvPicPr/>
            <p:nvPr/>
          </p:nvPicPr>
          <p:blipFill>
            <a:blip r:embed="rId50" cstate="print"/>
            <a:stretch>
              <a:fillRect/>
            </a:stretch>
          </p:blipFill>
          <p:spPr>
            <a:xfrm>
              <a:off x="5453557" y="10169883"/>
              <a:ext cx="172377" cy="169125"/>
            </a:xfrm>
            <a:prstGeom prst="rect">
              <a:avLst/>
            </a:prstGeom>
          </p:spPr>
        </p:pic>
        <p:sp>
          <p:nvSpPr>
            <p:cNvPr id="147" name="object 147"/>
            <p:cNvSpPr/>
            <p:nvPr/>
          </p:nvSpPr>
          <p:spPr>
            <a:xfrm>
              <a:off x="5654332" y="10205237"/>
              <a:ext cx="122555" cy="129539"/>
            </a:xfrm>
            <a:custGeom>
              <a:avLst/>
              <a:gdLst/>
              <a:ahLst/>
              <a:cxnLst/>
              <a:rect l="l" t="t" r="r" b="b"/>
              <a:pathLst>
                <a:path w="122554" h="129540">
                  <a:moveTo>
                    <a:pt x="121970" y="0"/>
                  </a:moveTo>
                  <a:lnTo>
                    <a:pt x="1828" y="0"/>
                  </a:lnTo>
                  <a:lnTo>
                    <a:pt x="1828" y="27940"/>
                  </a:lnTo>
                  <a:lnTo>
                    <a:pt x="91274" y="27940"/>
                  </a:lnTo>
                  <a:lnTo>
                    <a:pt x="91274" y="50800"/>
                  </a:lnTo>
                  <a:lnTo>
                    <a:pt x="5080" y="50800"/>
                  </a:lnTo>
                  <a:lnTo>
                    <a:pt x="5080" y="77470"/>
                  </a:lnTo>
                  <a:lnTo>
                    <a:pt x="91274" y="77470"/>
                  </a:lnTo>
                  <a:lnTo>
                    <a:pt x="91274" y="101600"/>
                  </a:lnTo>
                  <a:lnTo>
                    <a:pt x="0" y="101600"/>
                  </a:lnTo>
                  <a:lnTo>
                    <a:pt x="0" y="129540"/>
                  </a:lnTo>
                  <a:lnTo>
                    <a:pt x="121970" y="129540"/>
                  </a:lnTo>
                  <a:lnTo>
                    <a:pt x="121970" y="101600"/>
                  </a:lnTo>
                  <a:lnTo>
                    <a:pt x="121970" y="77470"/>
                  </a:lnTo>
                  <a:lnTo>
                    <a:pt x="121970" y="50800"/>
                  </a:lnTo>
                  <a:lnTo>
                    <a:pt x="121970" y="27940"/>
                  </a:lnTo>
                  <a:lnTo>
                    <a:pt x="121970" y="0"/>
                  </a:lnTo>
                  <a:close/>
                </a:path>
              </a:pathLst>
            </a:custGeom>
            <a:solidFill>
              <a:srgbClr val="FFF300"/>
            </a:solidFill>
          </p:spPr>
          <p:txBody>
            <a:bodyPr wrap="square" lIns="0" tIns="0" rIns="0" bIns="0" rtlCol="0"/>
            <a:lstStyle/>
            <a:p>
              <a:endParaRPr/>
            </a:p>
          </p:txBody>
        </p:sp>
        <p:pic>
          <p:nvPicPr>
            <p:cNvPr id="148" name="object 148"/>
            <p:cNvPicPr/>
            <p:nvPr/>
          </p:nvPicPr>
          <p:blipFill>
            <a:blip r:embed="rId51" cstate="print"/>
            <a:stretch>
              <a:fillRect/>
            </a:stretch>
          </p:blipFill>
          <p:spPr>
            <a:xfrm>
              <a:off x="5815253" y="10175569"/>
              <a:ext cx="172593" cy="162623"/>
            </a:xfrm>
            <a:prstGeom prst="rect">
              <a:avLst/>
            </a:prstGeom>
          </p:spPr>
        </p:pic>
        <p:pic>
          <p:nvPicPr>
            <p:cNvPr id="149" name="object 149"/>
            <p:cNvPicPr/>
            <p:nvPr/>
          </p:nvPicPr>
          <p:blipFill>
            <a:blip r:embed="rId52" cstate="print"/>
            <a:stretch>
              <a:fillRect/>
            </a:stretch>
          </p:blipFill>
          <p:spPr>
            <a:xfrm>
              <a:off x="6025959" y="10200289"/>
              <a:ext cx="352945" cy="144863"/>
            </a:xfrm>
            <a:prstGeom prst="rect">
              <a:avLst/>
            </a:prstGeom>
          </p:spPr>
        </p:pic>
        <p:sp>
          <p:nvSpPr>
            <p:cNvPr id="150" name="object 150"/>
            <p:cNvSpPr/>
            <p:nvPr/>
          </p:nvSpPr>
          <p:spPr>
            <a:xfrm>
              <a:off x="6413538" y="10227119"/>
              <a:ext cx="26670" cy="91440"/>
            </a:xfrm>
            <a:custGeom>
              <a:avLst/>
              <a:gdLst/>
              <a:ahLst/>
              <a:cxnLst/>
              <a:rect l="l" t="t" r="r" b="b"/>
              <a:pathLst>
                <a:path w="26670" h="91440">
                  <a:moveTo>
                    <a:pt x="26657" y="64414"/>
                  </a:moveTo>
                  <a:lnTo>
                    <a:pt x="0" y="64414"/>
                  </a:lnTo>
                  <a:lnTo>
                    <a:pt x="0" y="91376"/>
                  </a:lnTo>
                  <a:lnTo>
                    <a:pt x="26657" y="91376"/>
                  </a:lnTo>
                  <a:lnTo>
                    <a:pt x="26657" y="64414"/>
                  </a:lnTo>
                  <a:close/>
                </a:path>
                <a:path w="26670" h="91440">
                  <a:moveTo>
                    <a:pt x="26657" y="0"/>
                  </a:moveTo>
                  <a:lnTo>
                    <a:pt x="0" y="0"/>
                  </a:lnTo>
                  <a:lnTo>
                    <a:pt x="0" y="26949"/>
                  </a:lnTo>
                  <a:lnTo>
                    <a:pt x="26657" y="26949"/>
                  </a:lnTo>
                  <a:lnTo>
                    <a:pt x="26657" y="0"/>
                  </a:lnTo>
                  <a:close/>
                </a:path>
              </a:pathLst>
            </a:custGeom>
            <a:solidFill>
              <a:srgbClr val="FFFFFF"/>
            </a:solidFill>
          </p:spPr>
          <p:txBody>
            <a:bodyPr wrap="square" lIns="0" tIns="0" rIns="0" bIns="0" rtlCol="0"/>
            <a:lstStyle/>
            <a:p>
              <a:endParaRPr/>
            </a:p>
          </p:txBody>
        </p:sp>
        <p:pic>
          <p:nvPicPr>
            <p:cNvPr id="151" name="object 151"/>
            <p:cNvPicPr/>
            <p:nvPr/>
          </p:nvPicPr>
          <p:blipFill>
            <a:blip r:embed="rId53" cstate="print"/>
            <a:stretch>
              <a:fillRect/>
            </a:stretch>
          </p:blipFill>
          <p:spPr>
            <a:xfrm>
              <a:off x="6469354" y="10200602"/>
              <a:ext cx="358571" cy="145154"/>
            </a:xfrm>
            <a:prstGeom prst="rect">
              <a:avLst/>
            </a:prstGeom>
          </p:spPr>
        </p:pic>
      </p:grpSp>
      <p:grpSp>
        <p:nvGrpSpPr>
          <p:cNvPr id="152" name="object 152"/>
          <p:cNvGrpSpPr/>
          <p:nvPr/>
        </p:nvGrpSpPr>
        <p:grpSpPr>
          <a:xfrm>
            <a:off x="1954834" y="10420751"/>
            <a:ext cx="1471930" cy="125730"/>
            <a:chOff x="1954834" y="10420751"/>
            <a:chExt cx="1471930" cy="125730"/>
          </a:xfrm>
        </p:grpSpPr>
        <p:pic>
          <p:nvPicPr>
            <p:cNvPr id="153" name="object 153"/>
            <p:cNvPicPr/>
            <p:nvPr/>
          </p:nvPicPr>
          <p:blipFill>
            <a:blip r:embed="rId54" cstate="print"/>
            <a:stretch>
              <a:fillRect/>
            </a:stretch>
          </p:blipFill>
          <p:spPr>
            <a:xfrm>
              <a:off x="1954834" y="10423197"/>
              <a:ext cx="267576" cy="120787"/>
            </a:xfrm>
            <a:prstGeom prst="rect">
              <a:avLst/>
            </a:prstGeom>
          </p:spPr>
        </p:pic>
        <p:sp>
          <p:nvSpPr>
            <p:cNvPr id="154" name="object 154"/>
            <p:cNvSpPr/>
            <p:nvPr/>
          </p:nvSpPr>
          <p:spPr>
            <a:xfrm>
              <a:off x="2255634" y="10420756"/>
              <a:ext cx="1170940" cy="125730"/>
            </a:xfrm>
            <a:custGeom>
              <a:avLst/>
              <a:gdLst/>
              <a:ahLst/>
              <a:cxnLst/>
              <a:rect l="l" t="t" r="r" b="b"/>
              <a:pathLst>
                <a:path w="1170939" h="125729">
                  <a:moveTo>
                    <a:pt x="21628" y="88188"/>
                  </a:moveTo>
                  <a:lnTo>
                    <a:pt x="0" y="88188"/>
                  </a:lnTo>
                  <a:lnTo>
                    <a:pt x="0" y="110426"/>
                  </a:lnTo>
                  <a:lnTo>
                    <a:pt x="21628" y="110426"/>
                  </a:lnTo>
                  <a:lnTo>
                    <a:pt x="21628" y="88188"/>
                  </a:lnTo>
                  <a:close/>
                </a:path>
                <a:path w="1170939" h="125729">
                  <a:moveTo>
                    <a:pt x="21628" y="20269"/>
                  </a:moveTo>
                  <a:lnTo>
                    <a:pt x="0" y="20269"/>
                  </a:lnTo>
                  <a:lnTo>
                    <a:pt x="0" y="42506"/>
                  </a:lnTo>
                  <a:lnTo>
                    <a:pt x="21628" y="42506"/>
                  </a:lnTo>
                  <a:lnTo>
                    <a:pt x="21628" y="20269"/>
                  </a:lnTo>
                  <a:close/>
                </a:path>
                <a:path w="1170939" h="125729">
                  <a:moveTo>
                    <a:pt x="143840" y="62763"/>
                  </a:moveTo>
                  <a:lnTo>
                    <a:pt x="143154" y="48006"/>
                  </a:lnTo>
                  <a:lnTo>
                    <a:pt x="138506" y="27051"/>
                  </a:lnTo>
                  <a:lnTo>
                    <a:pt x="131394" y="16459"/>
                  </a:lnTo>
                  <a:lnTo>
                    <a:pt x="125844" y="8191"/>
                  </a:lnTo>
                  <a:lnTo>
                    <a:pt x="125717" y="8153"/>
                  </a:lnTo>
                  <a:lnTo>
                    <a:pt x="125717" y="62763"/>
                  </a:lnTo>
                  <a:lnTo>
                    <a:pt x="124701" y="79730"/>
                  </a:lnTo>
                  <a:lnTo>
                    <a:pt x="120992" y="94615"/>
                  </a:lnTo>
                  <a:lnTo>
                    <a:pt x="113499" y="105194"/>
                  </a:lnTo>
                  <a:lnTo>
                    <a:pt x="101193" y="109220"/>
                  </a:lnTo>
                  <a:lnTo>
                    <a:pt x="89128" y="105410"/>
                  </a:lnTo>
                  <a:lnTo>
                    <a:pt x="81610" y="95186"/>
                  </a:lnTo>
                  <a:lnTo>
                    <a:pt x="77749" y="80365"/>
                  </a:lnTo>
                  <a:lnTo>
                    <a:pt x="76669" y="62763"/>
                  </a:lnTo>
                  <a:lnTo>
                    <a:pt x="77673" y="45758"/>
                  </a:lnTo>
                  <a:lnTo>
                    <a:pt x="81381" y="30937"/>
                  </a:lnTo>
                  <a:lnTo>
                    <a:pt x="88874" y="20434"/>
                  </a:lnTo>
                  <a:lnTo>
                    <a:pt x="101193" y="16459"/>
                  </a:lnTo>
                  <a:lnTo>
                    <a:pt x="113499" y="20408"/>
                  </a:lnTo>
                  <a:lnTo>
                    <a:pt x="120992" y="30873"/>
                  </a:lnTo>
                  <a:lnTo>
                    <a:pt x="124701" y="45694"/>
                  </a:lnTo>
                  <a:lnTo>
                    <a:pt x="125717" y="62763"/>
                  </a:lnTo>
                  <a:lnTo>
                    <a:pt x="125717" y="8153"/>
                  </a:lnTo>
                  <a:lnTo>
                    <a:pt x="76530" y="8166"/>
                  </a:lnTo>
                  <a:lnTo>
                    <a:pt x="59207" y="48069"/>
                  </a:lnTo>
                  <a:lnTo>
                    <a:pt x="58547" y="62763"/>
                  </a:lnTo>
                  <a:lnTo>
                    <a:pt x="59207" y="77546"/>
                  </a:lnTo>
                  <a:lnTo>
                    <a:pt x="63868" y="98615"/>
                  </a:lnTo>
                  <a:lnTo>
                    <a:pt x="76530" y="117500"/>
                  </a:lnTo>
                  <a:lnTo>
                    <a:pt x="101193" y="125679"/>
                  </a:lnTo>
                  <a:lnTo>
                    <a:pt x="125844" y="117500"/>
                  </a:lnTo>
                  <a:lnTo>
                    <a:pt x="131394" y="109220"/>
                  </a:lnTo>
                  <a:lnTo>
                    <a:pt x="138506" y="98615"/>
                  </a:lnTo>
                  <a:lnTo>
                    <a:pt x="143167" y="77546"/>
                  </a:lnTo>
                  <a:lnTo>
                    <a:pt x="143840" y="62763"/>
                  </a:lnTo>
                  <a:close/>
                </a:path>
                <a:path w="1170939" h="125729">
                  <a:moveTo>
                    <a:pt x="246265" y="88658"/>
                  </a:moveTo>
                  <a:lnTo>
                    <a:pt x="243420" y="74980"/>
                  </a:lnTo>
                  <a:lnTo>
                    <a:pt x="236728" y="65951"/>
                  </a:lnTo>
                  <a:lnTo>
                    <a:pt x="228841" y="60540"/>
                  </a:lnTo>
                  <a:lnTo>
                    <a:pt x="222504" y="57734"/>
                  </a:lnTo>
                  <a:lnTo>
                    <a:pt x="226923" y="55168"/>
                  </a:lnTo>
                  <a:lnTo>
                    <a:pt x="232371" y="50482"/>
                  </a:lnTo>
                  <a:lnTo>
                    <a:pt x="236994" y="43027"/>
                  </a:lnTo>
                  <a:lnTo>
                    <a:pt x="238950" y="32156"/>
                  </a:lnTo>
                  <a:lnTo>
                    <a:pt x="235877" y="18516"/>
                  </a:lnTo>
                  <a:lnTo>
                    <a:pt x="227622" y="8420"/>
                  </a:lnTo>
                  <a:lnTo>
                    <a:pt x="215620" y="2159"/>
                  </a:lnTo>
                  <a:lnTo>
                    <a:pt x="201333" y="0"/>
                  </a:lnTo>
                  <a:lnTo>
                    <a:pt x="192379" y="787"/>
                  </a:lnTo>
                  <a:lnTo>
                    <a:pt x="183121" y="3263"/>
                  </a:lnTo>
                  <a:lnTo>
                    <a:pt x="173863" y="7658"/>
                  </a:lnTo>
                  <a:lnTo>
                    <a:pt x="164922" y="14173"/>
                  </a:lnTo>
                  <a:lnTo>
                    <a:pt x="171475" y="30480"/>
                  </a:lnTo>
                  <a:lnTo>
                    <a:pt x="177711" y="24688"/>
                  </a:lnTo>
                  <a:lnTo>
                    <a:pt x="184886" y="20269"/>
                  </a:lnTo>
                  <a:lnTo>
                    <a:pt x="192786" y="17449"/>
                  </a:lnTo>
                  <a:lnTo>
                    <a:pt x="201180" y="16459"/>
                  </a:lnTo>
                  <a:lnTo>
                    <a:pt x="208483" y="17475"/>
                  </a:lnTo>
                  <a:lnTo>
                    <a:pt x="214934" y="20574"/>
                  </a:lnTo>
                  <a:lnTo>
                    <a:pt x="219532" y="25844"/>
                  </a:lnTo>
                  <a:lnTo>
                    <a:pt x="221284" y="33362"/>
                  </a:lnTo>
                  <a:lnTo>
                    <a:pt x="220091" y="39585"/>
                  </a:lnTo>
                  <a:lnTo>
                    <a:pt x="216255" y="45377"/>
                  </a:lnTo>
                  <a:lnTo>
                    <a:pt x="209321" y="49657"/>
                  </a:lnTo>
                  <a:lnTo>
                    <a:pt x="198894" y="51333"/>
                  </a:lnTo>
                  <a:lnTo>
                    <a:pt x="187312" y="51333"/>
                  </a:lnTo>
                  <a:lnTo>
                    <a:pt x="187312" y="67183"/>
                  </a:lnTo>
                  <a:lnTo>
                    <a:pt x="199351" y="67183"/>
                  </a:lnTo>
                  <a:lnTo>
                    <a:pt x="212255" y="68783"/>
                  </a:lnTo>
                  <a:lnTo>
                    <a:pt x="221221" y="73088"/>
                  </a:lnTo>
                  <a:lnTo>
                    <a:pt x="226441" y="79387"/>
                  </a:lnTo>
                  <a:lnTo>
                    <a:pt x="228142" y="86982"/>
                  </a:lnTo>
                  <a:lnTo>
                    <a:pt x="226580" y="94830"/>
                  </a:lnTo>
                  <a:lnTo>
                    <a:pt x="221551" y="101981"/>
                  </a:lnTo>
                  <a:lnTo>
                    <a:pt x="212458" y="107200"/>
                  </a:lnTo>
                  <a:lnTo>
                    <a:pt x="198742" y="109220"/>
                  </a:lnTo>
                  <a:lnTo>
                    <a:pt x="189966" y="108648"/>
                  </a:lnTo>
                  <a:lnTo>
                    <a:pt x="181394" y="106883"/>
                  </a:lnTo>
                  <a:lnTo>
                    <a:pt x="173177" y="103886"/>
                  </a:lnTo>
                  <a:lnTo>
                    <a:pt x="165531" y="99618"/>
                  </a:lnTo>
                  <a:lnTo>
                    <a:pt x="160350" y="116078"/>
                  </a:lnTo>
                  <a:lnTo>
                    <a:pt x="168681" y="120015"/>
                  </a:lnTo>
                  <a:lnTo>
                    <a:pt x="177660" y="123050"/>
                  </a:lnTo>
                  <a:lnTo>
                    <a:pt x="187579" y="124993"/>
                  </a:lnTo>
                  <a:lnTo>
                    <a:pt x="198742" y="125679"/>
                  </a:lnTo>
                  <a:lnTo>
                    <a:pt x="221068" y="122186"/>
                  </a:lnTo>
                  <a:lnTo>
                    <a:pt x="235750" y="113284"/>
                  </a:lnTo>
                  <a:lnTo>
                    <a:pt x="243801" y="101320"/>
                  </a:lnTo>
                  <a:lnTo>
                    <a:pt x="246265" y="88658"/>
                  </a:lnTo>
                  <a:close/>
                </a:path>
                <a:path w="1170939" h="125729">
                  <a:moveTo>
                    <a:pt x="301307" y="60083"/>
                  </a:moveTo>
                  <a:lnTo>
                    <a:pt x="260184" y="60083"/>
                  </a:lnTo>
                  <a:lnTo>
                    <a:pt x="260184" y="76987"/>
                  </a:lnTo>
                  <a:lnTo>
                    <a:pt x="301307" y="76987"/>
                  </a:lnTo>
                  <a:lnTo>
                    <a:pt x="301307" y="60083"/>
                  </a:lnTo>
                  <a:close/>
                </a:path>
                <a:path w="1170939" h="125729">
                  <a:moveTo>
                    <a:pt x="400177" y="88658"/>
                  </a:moveTo>
                  <a:lnTo>
                    <a:pt x="397332" y="74980"/>
                  </a:lnTo>
                  <a:lnTo>
                    <a:pt x="390639" y="65951"/>
                  </a:lnTo>
                  <a:lnTo>
                    <a:pt x="382752" y="60540"/>
                  </a:lnTo>
                  <a:lnTo>
                    <a:pt x="376415" y="57734"/>
                  </a:lnTo>
                  <a:lnTo>
                    <a:pt x="380834" y="55168"/>
                  </a:lnTo>
                  <a:lnTo>
                    <a:pt x="386283" y="50482"/>
                  </a:lnTo>
                  <a:lnTo>
                    <a:pt x="390906" y="43027"/>
                  </a:lnTo>
                  <a:lnTo>
                    <a:pt x="392861" y="32156"/>
                  </a:lnTo>
                  <a:lnTo>
                    <a:pt x="389788" y="18516"/>
                  </a:lnTo>
                  <a:lnTo>
                    <a:pt x="381533" y="8420"/>
                  </a:lnTo>
                  <a:lnTo>
                    <a:pt x="369531" y="2159"/>
                  </a:lnTo>
                  <a:lnTo>
                    <a:pt x="355244" y="0"/>
                  </a:lnTo>
                  <a:lnTo>
                    <a:pt x="346290" y="787"/>
                  </a:lnTo>
                  <a:lnTo>
                    <a:pt x="337032" y="3263"/>
                  </a:lnTo>
                  <a:lnTo>
                    <a:pt x="327774" y="7658"/>
                  </a:lnTo>
                  <a:lnTo>
                    <a:pt x="318833" y="14173"/>
                  </a:lnTo>
                  <a:lnTo>
                    <a:pt x="325386" y="30480"/>
                  </a:lnTo>
                  <a:lnTo>
                    <a:pt x="331635" y="24688"/>
                  </a:lnTo>
                  <a:lnTo>
                    <a:pt x="338810" y="20269"/>
                  </a:lnTo>
                  <a:lnTo>
                    <a:pt x="346697" y="17449"/>
                  </a:lnTo>
                  <a:lnTo>
                    <a:pt x="355092" y="16459"/>
                  </a:lnTo>
                  <a:lnTo>
                    <a:pt x="362394" y="17475"/>
                  </a:lnTo>
                  <a:lnTo>
                    <a:pt x="368846" y="20574"/>
                  </a:lnTo>
                  <a:lnTo>
                    <a:pt x="373443" y="25844"/>
                  </a:lnTo>
                  <a:lnTo>
                    <a:pt x="375196" y="33362"/>
                  </a:lnTo>
                  <a:lnTo>
                    <a:pt x="374002" y="39585"/>
                  </a:lnTo>
                  <a:lnTo>
                    <a:pt x="370166" y="45377"/>
                  </a:lnTo>
                  <a:lnTo>
                    <a:pt x="363232" y="49657"/>
                  </a:lnTo>
                  <a:lnTo>
                    <a:pt x="352806" y="51333"/>
                  </a:lnTo>
                  <a:lnTo>
                    <a:pt x="341223" y="51333"/>
                  </a:lnTo>
                  <a:lnTo>
                    <a:pt x="341223" y="67183"/>
                  </a:lnTo>
                  <a:lnTo>
                    <a:pt x="353263" y="67183"/>
                  </a:lnTo>
                  <a:lnTo>
                    <a:pt x="366166" y="68783"/>
                  </a:lnTo>
                  <a:lnTo>
                    <a:pt x="375132" y="73088"/>
                  </a:lnTo>
                  <a:lnTo>
                    <a:pt x="380352" y="79387"/>
                  </a:lnTo>
                  <a:lnTo>
                    <a:pt x="382054" y="86982"/>
                  </a:lnTo>
                  <a:lnTo>
                    <a:pt x="380492" y="94830"/>
                  </a:lnTo>
                  <a:lnTo>
                    <a:pt x="375462" y="101981"/>
                  </a:lnTo>
                  <a:lnTo>
                    <a:pt x="366369" y="107200"/>
                  </a:lnTo>
                  <a:lnTo>
                    <a:pt x="352653" y="109220"/>
                  </a:lnTo>
                  <a:lnTo>
                    <a:pt x="343877" y="108648"/>
                  </a:lnTo>
                  <a:lnTo>
                    <a:pt x="335305" y="106883"/>
                  </a:lnTo>
                  <a:lnTo>
                    <a:pt x="327088" y="103886"/>
                  </a:lnTo>
                  <a:lnTo>
                    <a:pt x="319443" y="99618"/>
                  </a:lnTo>
                  <a:lnTo>
                    <a:pt x="314261" y="116078"/>
                  </a:lnTo>
                  <a:lnTo>
                    <a:pt x="322592" y="120015"/>
                  </a:lnTo>
                  <a:lnTo>
                    <a:pt x="331571" y="123050"/>
                  </a:lnTo>
                  <a:lnTo>
                    <a:pt x="341490" y="124993"/>
                  </a:lnTo>
                  <a:lnTo>
                    <a:pt x="352653" y="125679"/>
                  </a:lnTo>
                  <a:lnTo>
                    <a:pt x="374980" y="122186"/>
                  </a:lnTo>
                  <a:lnTo>
                    <a:pt x="389661" y="113284"/>
                  </a:lnTo>
                  <a:lnTo>
                    <a:pt x="397713" y="101320"/>
                  </a:lnTo>
                  <a:lnTo>
                    <a:pt x="400177" y="88658"/>
                  </a:lnTo>
                  <a:close/>
                </a:path>
                <a:path w="1170939" h="125729">
                  <a:moveTo>
                    <a:pt x="503796" y="106781"/>
                  </a:moveTo>
                  <a:lnTo>
                    <a:pt x="453834" y="106781"/>
                  </a:lnTo>
                  <a:lnTo>
                    <a:pt x="476694" y="81191"/>
                  </a:lnTo>
                  <a:lnTo>
                    <a:pt x="490334" y="62814"/>
                  </a:lnTo>
                  <a:lnTo>
                    <a:pt x="496900" y="48755"/>
                  </a:lnTo>
                  <a:lnTo>
                    <a:pt x="498614" y="36106"/>
                  </a:lnTo>
                  <a:lnTo>
                    <a:pt x="495058" y="19418"/>
                  </a:lnTo>
                  <a:lnTo>
                    <a:pt x="485952" y="8229"/>
                  </a:lnTo>
                  <a:lnTo>
                    <a:pt x="473608" y="1968"/>
                  </a:lnTo>
                  <a:lnTo>
                    <a:pt x="460387" y="0"/>
                  </a:lnTo>
                  <a:lnTo>
                    <a:pt x="449160" y="1244"/>
                  </a:lnTo>
                  <a:lnTo>
                    <a:pt x="439077" y="4914"/>
                  </a:lnTo>
                  <a:lnTo>
                    <a:pt x="430161" y="10934"/>
                  </a:lnTo>
                  <a:lnTo>
                    <a:pt x="422465" y="19202"/>
                  </a:lnTo>
                  <a:lnTo>
                    <a:pt x="430072" y="37312"/>
                  </a:lnTo>
                  <a:lnTo>
                    <a:pt x="433425" y="32004"/>
                  </a:lnTo>
                  <a:lnTo>
                    <a:pt x="439343" y="25057"/>
                  </a:lnTo>
                  <a:lnTo>
                    <a:pt x="448081" y="19037"/>
                  </a:lnTo>
                  <a:lnTo>
                    <a:pt x="459930" y="16459"/>
                  </a:lnTo>
                  <a:lnTo>
                    <a:pt x="468350" y="17932"/>
                  </a:lnTo>
                  <a:lnTo>
                    <a:pt x="474840" y="22059"/>
                  </a:lnTo>
                  <a:lnTo>
                    <a:pt x="479005" y="28409"/>
                  </a:lnTo>
                  <a:lnTo>
                    <a:pt x="480491" y="36563"/>
                  </a:lnTo>
                  <a:lnTo>
                    <a:pt x="479501" y="44208"/>
                  </a:lnTo>
                  <a:lnTo>
                    <a:pt x="457644" y="77381"/>
                  </a:lnTo>
                  <a:lnTo>
                    <a:pt x="414845" y="123228"/>
                  </a:lnTo>
                  <a:lnTo>
                    <a:pt x="503796" y="123228"/>
                  </a:lnTo>
                  <a:lnTo>
                    <a:pt x="503796" y="106781"/>
                  </a:lnTo>
                  <a:close/>
                </a:path>
                <a:path w="1170939" h="125729">
                  <a:moveTo>
                    <a:pt x="607288" y="81356"/>
                  </a:moveTo>
                  <a:lnTo>
                    <a:pt x="591439" y="81356"/>
                  </a:lnTo>
                  <a:lnTo>
                    <a:pt x="591439" y="27127"/>
                  </a:lnTo>
                  <a:lnTo>
                    <a:pt x="591439" y="2451"/>
                  </a:lnTo>
                  <a:lnTo>
                    <a:pt x="573468" y="2451"/>
                  </a:lnTo>
                  <a:lnTo>
                    <a:pt x="573468" y="27127"/>
                  </a:lnTo>
                  <a:lnTo>
                    <a:pt x="573468" y="81356"/>
                  </a:lnTo>
                  <a:lnTo>
                    <a:pt x="536917" y="81356"/>
                  </a:lnTo>
                  <a:lnTo>
                    <a:pt x="573468" y="27127"/>
                  </a:lnTo>
                  <a:lnTo>
                    <a:pt x="573468" y="2451"/>
                  </a:lnTo>
                  <a:lnTo>
                    <a:pt x="573011" y="2451"/>
                  </a:lnTo>
                  <a:lnTo>
                    <a:pt x="518642" y="81965"/>
                  </a:lnTo>
                  <a:lnTo>
                    <a:pt x="518642" y="97345"/>
                  </a:lnTo>
                  <a:lnTo>
                    <a:pt x="573468" y="97345"/>
                  </a:lnTo>
                  <a:lnTo>
                    <a:pt x="573468" y="123240"/>
                  </a:lnTo>
                  <a:lnTo>
                    <a:pt x="591439" y="123240"/>
                  </a:lnTo>
                  <a:lnTo>
                    <a:pt x="591439" y="97345"/>
                  </a:lnTo>
                  <a:lnTo>
                    <a:pt x="607288" y="97345"/>
                  </a:lnTo>
                  <a:lnTo>
                    <a:pt x="607288" y="81356"/>
                  </a:lnTo>
                  <a:close/>
                </a:path>
                <a:path w="1170939" h="125729">
                  <a:moveTo>
                    <a:pt x="708621" y="55143"/>
                  </a:moveTo>
                  <a:lnTo>
                    <a:pt x="703529" y="25704"/>
                  </a:lnTo>
                  <a:lnTo>
                    <a:pt x="696760" y="16459"/>
                  </a:lnTo>
                  <a:lnTo>
                    <a:pt x="691349" y="9067"/>
                  </a:lnTo>
                  <a:lnTo>
                    <a:pt x="689584" y="8178"/>
                  </a:lnTo>
                  <a:lnTo>
                    <a:pt x="689584" y="40830"/>
                  </a:lnTo>
                  <a:lnTo>
                    <a:pt x="687438" y="50584"/>
                  </a:lnTo>
                  <a:lnTo>
                    <a:pt x="681736" y="58077"/>
                  </a:lnTo>
                  <a:lnTo>
                    <a:pt x="673506" y="62890"/>
                  </a:lnTo>
                  <a:lnTo>
                    <a:pt x="663841" y="64592"/>
                  </a:lnTo>
                  <a:lnTo>
                    <a:pt x="655180" y="63195"/>
                  </a:lnTo>
                  <a:lnTo>
                    <a:pt x="647560" y="58877"/>
                  </a:lnTo>
                  <a:lnTo>
                    <a:pt x="642137" y="51485"/>
                  </a:lnTo>
                  <a:lnTo>
                    <a:pt x="640080" y="40830"/>
                  </a:lnTo>
                  <a:lnTo>
                    <a:pt x="641502" y="32524"/>
                  </a:lnTo>
                  <a:lnTo>
                    <a:pt x="645922" y="24650"/>
                  </a:lnTo>
                  <a:lnTo>
                    <a:pt x="653503" y="18770"/>
                  </a:lnTo>
                  <a:lnTo>
                    <a:pt x="664451" y="16459"/>
                  </a:lnTo>
                  <a:lnTo>
                    <a:pt x="674865" y="18453"/>
                  </a:lnTo>
                  <a:lnTo>
                    <a:pt x="682777" y="23787"/>
                  </a:lnTo>
                  <a:lnTo>
                    <a:pt x="687819" y="31559"/>
                  </a:lnTo>
                  <a:lnTo>
                    <a:pt x="689584" y="40830"/>
                  </a:lnTo>
                  <a:lnTo>
                    <a:pt x="689584" y="8178"/>
                  </a:lnTo>
                  <a:lnTo>
                    <a:pt x="676681" y="1676"/>
                  </a:lnTo>
                  <a:lnTo>
                    <a:pt x="664146" y="0"/>
                  </a:lnTo>
                  <a:lnTo>
                    <a:pt x="647268" y="3175"/>
                  </a:lnTo>
                  <a:lnTo>
                    <a:pt x="633907" y="11925"/>
                  </a:lnTo>
                  <a:lnTo>
                    <a:pt x="625119" y="25069"/>
                  </a:lnTo>
                  <a:lnTo>
                    <a:pt x="621957" y="41440"/>
                  </a:lnTo>
                  <a:lnTo>
                    <a:pt x="625157" y="57708"/>
                  </a:lnTo>
                  <a:lnTo>
                    <a:pt x="633768" y="70040"/>
                  </a:lnTo>
                  <a:lnTo>
                    <a:pt x="646303" y="77851"/>
                  </a:lnTo>
                  <a:lnTo>
                    <a:pt x="661250" y="80581"/>
                  </a:lnTo>
                  <a:lnTo>
                    <a:pt x="672109" y="79184"/>
                  </a:lnTo>
                  <a:lnTo>
                    <a:pt x="680288" y="75768"/>
                  </a:lnTo>
                  <a:lnTo>
                    <a:pt x="686181" y="71513"/>
                  </a:lnTo>
                  <a:lnTo>
                    <a:pt x="690194" y="67627"/>
                  </a:lnTo>
                  <a:lnTo>
                    <a:pt x="686346" y="83959"/>
                  </a:lnTo>
                  <a:lnTo>
                    <a:pt x="679005" y="97167"/>
                  </a:lnTo>
                  <a:lnTo>
                    <a:pt x="667588" y="106006"/>
                  </a:lnTo>
                  <a:lnTo>
                    <a:pt x="651497" y="109220"/>
                  </a:lnTo>
                  <a:lnTo>
                    <a:pt x="645566" y="109220"/>
                  </a:lnTo>
                  <a:lnTo>
                    <a:pt x="640080" y="108153"/>
                  </a:lnTo>
                  <a:lnTo>
                    <a:pt x="634593" y="105867"/>
                  </a:lnTo>
                  <a:lnTo>
                    <a:pt x="634593" y="122618"/>
                  </a:lnTo>
                  <a:lnTo>
                    <a:pt x="637184" y="123685"/>
                  </a:lnTo>
                  <a:lnTo>
                    <a:pt x="642366" y="125679"/>
                  </a:lnTo>
                  <a:lnTo>
                    <a:pt x="652119" y="125679"/>
                  </a:lnTo>
                  <a:lnTo>
                    <a:pt x="675906" y="120484"/>
                  </a:lnTo>
                  <a:lnTo>
                    <a:pt x="689673" y="109220"/>
                  </a:lnTo>
                  <a:lnTo>
                    <a:pt x="693610" y="106006"/>
                  </a:lnTo>
                  <a:lnTo>
                    <a:pt x="693712" y="105867"/>
                  </a:lnTo>
                  <a:lnTo>
                    <a:pt x="704773" y="83654"/>
                  </a:lnTo>
                  <a:lnTo>
                    <a:pt x="706932" y="67627"/>
                  </a:lnTo>
                  <a:lnTo>
                    <a:pt x="707339" y="64592"/>
                  </a:lnTo>
                  <a:lnTo>
                    <a:pt x="708621" y="55143"/>
                  </a:lnTo>
                  <a:close/>
                </a:path>
                <a:path w="1170939" h="125729">
                  <a:moveTo>
                    <a:pt x="762914" y="60083"/>
                  </a:moveTo>
                  <a:lnTo>
                    <a:pt x="721791" y="60083"/>
                  </a:lnTo>
                  <a:lnTo>
                    <a:pt x="721791" y="76987"/>
                  </a:lnTo>
                  <a:lnTo>
                    <a:pt x="762914" y="76987"/>
                  </a:lnTo>
                  <a:lnTo>
                    <a:pt x="762914" y="60083"/>
                  </a:lnTo>
                  <a:close/>
                </a:path>
                <a:path w="1170939" h="125729">
                  <a:moveTo>
                    <a:pt x="862698" y="2451"/>
                  </a:moveTo>
                  <a:lnTo>
                    <a:pt x="775881" y="2451"/>
                  </a:lnTo>
                  <a:lnTo>
                    <a:pt x="775881" y="18897"/>
                  </a:lnTo>
                  <a:lnTo>
                    <a:pt x="843356" y="18897"/>
                  </a:lnTo>
                  <a:lnTo>
                    <a:pt x="782116" y="123240"/>
                  </a:lnTo>
                  <a:lnTo>
                    <a:pt x="802373" y="123240"/>
                  </a:lnTo>
                  <a:lnTo>
                    <a:pt x="862698" y="19507"/>
                  </a:lnTo>
                  <a:lnTo>
                    <a:pt x="862698" y="2451"/>
                  </a:lnTo>
                  <a:close/>
                </a:path>
                <a:path w="1170939" h="125729">
                  <a:moveTo>
                    <a:pt x="964501" y="62763"/>
                  </a:moveTo>
                  <a:lnTo>
                    <a:pt x="963815" y="48006"/>
                  </a:lnTo>
                  <a:lnTo>
                    <a:pt x="959167" y="27051"/>
                  </a:lnTo>
                  <a:lnTo>
                    <a:pt x="952055" y="16459"/>
                  </a:lnTo>
                  <a:lnTo>
                    <a:pt x="946505" y="8191"/>
                  </a:lnTo>
                  <a:lnTo>
                    <a:pt x="946378" y="8153"/>
                  </a:lnTo>
                  <a:lnTo>
                    <a:pt x="946378" y="62763"/>
                  </a:lnTo>
                  <a:lnTo>
                    <a:pt x="945362" y="79730"/>
                  </a:lnTo>
                  <a:lnTo>
                    <a:pt x="941654" y="94615"/>
                  </a:lnTo>
                  <a:lnTo>
                    <a:pt x="934161" y="105194"/>
                  </a:lnTo>
                  <a:lnTo>
                    <a:pt x="921854" y="109220"/>
                  </a:lnTo>
                  <a:lnTo>
                    <a:pt x="909789" y="105410"/>
                  </a:lnTo>
                  <a:lnTo>
                    <a:pt x="902271" y="95186"/>
                  </a:lnTo>
                  <a:lnTo>
                    <a:pt x="898410" y="80365"/>
                  </a:lnTo>
                  <a:lnTo>
                    <a:pt x="897331" y="62763"/>
                  </a:lnTo>
                  <a:lnTo>
                    <a:pt x="898334" y="45758"/>
                  </a:lnTo>
                  <a:lnTo>
                    <a:pt x="902042" y="30937"/>
                  </a:lnTo>
                  <a:lnTo>
                    <a:pt x="909535" y="20434"/>
                  </a:lnTo>
                  <a:lnTo>
                    <a:pt x="921854" y="16459"/>
                  </a:lnTo>
                  <a:lnTo>
                    <a:pt x="934161" y="20408"/>
                  </a:lnTo>
                  <a:lnTo>
                    <a:pt x="941654" y="30873"/>
                  </a:lnTo>
                  <a:lnTo>
                    <a:pt x="945362" y="45694"/>
                  </a:lnTo>
                  <a:lnTo>
                    <a:pt x="946378" y="62763"/>
                  </a:lnTo>
                  <a:lnTo>
                    <a:pt x="946378" y="8153"/>
                  </a:lnTo>
                  <a:lnTo>
                    <a:pt x="897191" y="8166"/>
                  </a:lnTo>
                  <a:lnTo>
                    <a:pt x="879868" y="48069"/>
                  </a:lnTo>
                  <a:lnTo>
                    <a:pt x="879208" y="62763"/>
                  </a:lnTo>
                  <a:lnTo>
                    <a:pt x="879868" y="77546"/>
                  </a:lnTo>
                  <a:lnTo>
                    <a:pt x="884529" y="98615"/>
                  </a:lnTo>
                  <a:lnTo>
                    <a:pt x="897191" y="117500"/>
                  </a:lnTo>
                  <a:lnTo>
                    <a:pt x="921854" y="125679"/>
                  </a:lnTo>
                  <a:lnTo>
                    <a:pt x="946505" y="117500"/>
                  </a:lnTo>
                  <a:lnTo>
                    <a:pt x="952055" y="109220"/>
                  </a:lnTo>
                  <a:lnTo>
                    <a:pt x="959167" y="98615"/>
                  </a:lnTo>
                  <a:lnTo>
                    <a:pt x="963828" y="77546"/>
                  </a:lnTo>
                  <a:lnTo>
                    <a:pt x="964501" y="62763"/>
                  </a:lnTo>
                  <a:close/>
                </a:path>
                <a:path w="1170939" h="125729">
                  <a:moveTo>
                    <a:pt x="1067981" y="106781"/>
                  </a:moveTo>
                  <a:lnTo>
                    <a:pt x="1018019" y="106781"/>
                  </a:lnTo>
                  <a:lnTo>
                    <a:pt x="1040879" y="81191"/>
                  </a:lnTo>
                  <a:lnTo>
                    <a:pt x="1054506" y="62814"/>
                  </a:lnTo>
                  <a:lnTo>
                    <a:pt x="1061085" y="48755"/>
                  </a:lnTo>
                  <a:lnTo>
                    <a:pt x="1062799" y="36106"/>
                  </a:lnTo>
                  <a:lnTo>
                    <a:pt x="1059243" y="19418"/>
                  </a:lnTo>
                  <a:lnTo>
                    <a:pt x="1050137" y="8229"/>
                  </a:lnTo>
                  <a:lnTo>
                    <a:pt x="1037793" y="1968"/>
                  </a:lnTo>
                  <a:lnTo>
                    <a:pt x="1024572" y="0"/>
                  </a:lnTo>
                  <a:lnTo>
                    <a:pt x="1013345" y="1244"/>
                  </a:lnTo>
                  <a:lnTo>
                    <a:pt x="1003261" y="4914"/>
                  </a:lnTo>
                  <a:lnTo>
                    <a:pt x="994333" y="10934"/>
                  </a:lnTo>
                  <a:lnTo>
                    <a:pt x="986637" y="19202"/>
                  </a:lnTo>
                  <a:lnTo>
                    <a:pt x="994257" y="37312"/>
                  </a:lnTo>
                  <a:lnTo>
                    <a:pt x="997610" y="32004"/>
                  </a:lnTo>
                  <a:lnTo>
                    <a:pt x="1003528" y="25057"/>
                  </a:lnTo>
                  <a:lnTo>
                    <a:pt x="1012266" y="19037"/>
                  </a:lnTo>
                  <a:lnTo>
                    <a:pt x="1024115" y="16459"/>
                  </a:lnTo>
                  <a:lnTo>
                    <a:pt x="1032522" y="17932"/>
                  </a:lnTo>
                  <a:lnTo>
                    <a:pt x="1039012" y="22059"/>
                  </a:lnTo>
                  <a:lnTo>
                    <a:pt x="1043190" y="28409"/>
                  </a:lnTo>
                  <a:lnTo>
                    <a:pt x="1044676" y="36563"/>
                  </a:lnTo>
                  <a:lnTo>
                    <a:pt x="1043686" y="44208"/>
                  </a:lnTo>
                  <a:lnTo>
                    <a:pt x="1021829" y="77381"/>
                  </a:lnTo>
                  <a:lnTo>
                    <a:pt x="979030" y="123228"/>
                  </a:lnTo>
                  <a:lnTo>
                    <a:pt x="1067981" y="123228"/>
                  </a:lnTo>
                  <a:lnTo>
                    <a:pt x="1067981" y="106781"/>
                  </a:lnTo>
                  <a:close/>
                </a:path>
                <a:path w="1170939" h="125729">
                  <a:moveTo>
                    <a:pt x="1170533" y="106781"/>
                  </a:moveTo>
                  <a:lnTo>
                    <a:pt x="1120571" y="106781"/>
                  </a:lnTo>
                  <a:lnTo>
                    <a:pt x="1143431" y="81191"/>
                  </a:lnTo>
                  <a:lnTo>
                    <a:pt x="1157071" y="62814"/>
                  </a:lnTo>
                  <a:lnTo>
                    <a:pt x="1163637" y="48755"/>
                  </a:lnTo>
                  <a:lnTo>
                    <a:pt x="1165352" y="36106"/>
                  </a:lnTo>
                  <a:lnTo>
                    <a:pt x="1161796" y="19418"/>
                  </a:lnTo>
                  <a:lnTo>
                    <a:pt x="1152690" y="8229"/>
                  </a:lnTo>
                  <a:lnTo>
                    <a:pt x="1140345" y="1968"/>
                  </a:lnTo>
                  <a:lnTo>
                    <a:pt x="1127125" y="0"/>
                  </a:lnTo>
                  <a:lnTo>
                    <a:pt x="1115898" y="1244"/>
                  </a:lnTo>
                  <a:lnTo>
                    <a:pt x="1105814" y="4914"/>
                  </a:lnTo>
                  <a:lnTo>
                    <a:pt x="1096899" y="10934"/>
                  </a:lnTo>
                  <a:lnTo>
                    <a:pt x="1089202" y="19202"/>
                  </a:lnTo>
                  <a:lnTo>
                    <a:pt x="1096810" y="37312"/>
                  </a:lnTo>
                  <a:lnTo>
                    <a:pt x="1100162" y="32004"/>
                  </a:lnTo>
                  <a:lnTo>
                    <a:pt x="1106081" y="25057"/>
                  </a:lnTo>
                  <a:lnTo>
                    <a:pt x="1114818" y="19037"/>
                  </a:lnTo>
                  <a:lnTo>
                    <a:pt x="1126667" y="16459"/>
                  </a:lnTo>
                  <a:lnTo>
                    <a:pt x="1135087" y="17932"/>
                  </a:lnTo>
                  <a:lnTo>
                    <a:pt x="1141577" y="22059"/>
                  </a:lnTo>
                  <a:lnTo>
                    <a:pt x="1145743" y="28409"/>
                  </a:lnTo>
                  <a:lnTo>
                    <a:pt x="1147229" y="36563"/>
                  </a:lnTo>
                  <a:lnTo>
                    <a:pt x="1146238" y="44208"/>
                  </a:lnTo>
                  <a:lnTo>
                    <a:pt x="1124381" y="77381"/>
                  </a:lnTo>
                  <a:lnTo>
                    <a:pt x="1081582" y="123228"/>
                  </a:lnTo>
                  <a:lnTo>
                    <a:pt x="1170533" y="123228"/>
                  </a:lnTo>
                  <a:lnTo>
                    <a:pt x="1170533" y="106781"/>
                  </a:lnTo>
                  <a:close/>
                </a:path>
              </a:pathLst>
            </a:custGeom>
            <a:solidFill>
              <a:srgbClr val="FFFFFF"/>
            </a:solidFill>
          </p:spPr>
          <p:txBody>
            <a:bodyPr wrap="square" lIns="0" tIns="0" rIns="0" bIns="0" rtlCol="0"/>
            <a:lstStyle/>
            <a:p>
              <a:endParaRPr/>
            </a:p>
          </p:txBody>
        </p:sp>
      </p:grpSp>
      <p:grpSp>
        <p:nvGrpSpPr>
          <p:cNvPr id="155" name="object 155"/>
          <p:cNvGrpSpPr/>
          <p:nvPr/>
        </p:nvGrpSpPr>
        <p:grpSpPr>
          <a:xfrm>
            <a:off x="3591128" y="10417568"/>
            <a:ext cx="2564765" cy="167005"/>
            <a:chOff x="3591128" y="10417568"/>
            <a:chExt cx="2564765" cy="167005"/>
          </a:xfrm>
        </p:grpSpPr>
        <p:pic>
          <p:nvPicPr>
            <p:cNvPr id="156" name="object 156"/>
            <p:cNvPicPr/>
            <p:nvPr/>
          </p:nvPicPr>
          <p:blipFill>
            <a:blip r:embed="rId55" cstate="print"/>
            <a:stretch>
              <a:fillRect/>
            </a:stretch>
          </p:blipFill>
          <p:spPr>
            <a:xfrm>
              <a:off x="3591128" y="10423194"/>
              <a:ext cx="300062" cy="120792"/>
            </a:xfrm>
            <a:prstGeom prst="rect">
              <a:avLst/>
            </a:prstGeom>
          </p:spPr>
        </p:pic>
        <p:sp>
          <p:nvSpPr>
            <p:cNvPr id="157" name="object 157"/>
            <p:cNvSpPr/>
            <p:nvPr/>
          </p:nvSpPr>
          <p:spPr>
            <a:xfrm>
              <a:off x="3915892" y="10417568"/>
              <a:ext cx="1858010" cy="167005"/>
            </a:xfrm>
            <a:custGeom>
              <a:avLst/>
              <a:gdLst/>
              <a:ahLst/>
              <a:cxnLst/>
              <a:rect l="l" t="t" r="r" b="b"/>
              <a:pathLst>
                <a:path w="1858010" h="167004">
                  <a:moveTo>
                    <a:pt x="61988" y="109778"/>
                  </a:moveTo>
                  <a:lnTo>
                    <a:pt x="18122" y="109778"/>
                  </a:lnTo>
                  <a:lnTo>
                    <a:pt x="18122" y="5638"/>
                  </a:lnTo>
                  <a:lnTo>
                    <a:pt x="0" y="5638"/>
                  </a:lnTo>
                  <a:lnTo>
                    <a:pt x="0" y="109778"/>
                  </a:lnTo>
                  <a:lnTo>
                    <a:pt x="0" y="126288"/>
                  </a:lnTo>
                  <a:lnTo>
                    <a:pt x="61988" y="126288"/>
                  </a:lnTo>
                  <a:lnTo>
                    <a:pt x="61988" y="109778"/>
                  </a:lnTo>
                  <a:close/>
                </a:path>
                <a:path w="1858010" h="167004">
                  <a:moveTo>
                    <a:pt x="116852" y="91376"/>
                  </a:moveTo>
                  <a:lnTo>
                    <a:pt x="95224" y="91376"/>
                  </a:lnTo>
                  <a:lnTo>
                    <a:pt x="95224" y="113614"/>
                  </a:lnTo>
                  <a:lnTo>
                    <a:pt x="116852" y="113614"/>
                  </a:lnTo>
                  <a:lnTo>
                    <a:pt x="116852" y="91376"/>
                  </a:lnTo>
                  <a:close/>
                </a:path>
                <a:path w="1858010" h="167004">
                  <a:moveTo>
                    <a:pt x="116852" y="23456"/>
                  </a:moveTo>
                  <a:lnTo>
                    <a:pt x="95224" y="23456"/>
                  </a:lnTo>
                  <a:lnTo>
                    <a:pt x="95224" y="45694"/>
                  </a:lnTo>
                  <a:lnTo>
                    <a:pt x="116852" y="45694"/>
                  </a:lnTo>
                  <a:lnTo>
                    <a:pt x="116852" y="23456"/>
                  </a:lnTo>
                  <a:close/>
                </a:path>
                <a:path w="1858010" h="167004">
                  <a:moveTo>
                    <a:pt x="234340" y="87122"/>
                  </a:moveTo>
                  <a:lnTo>
                    <a:pt x="234226" y="80937"/>
                  </a:lnTo>
                  <a:lnTo>
                    <a:pt x="233667" y="73685"/>
                  </a:lnTo>
                  <a:lnTo>
                    <a:pt x="233591" y="73266"/>
                  </a:lnTo>
                  <a:lnTo>
                    <a:pt x="232333" y="65925"/>
                  </a:lnTo>
                  <a:lnTo>
                    <a:pt x="229920" y="58191"/>
                  </a:lnTo>
                  <a:lnTo>
                    <a:pt x="224294" y="49047"/>
                  </a:lnTo>
                  <a:lnTo>
                    <a:pt x="222364" y="45897"/>
                  </a:lnTo>
                  <a:lnTo>
                    <a:pt x="217271" y="41922"/>
                  </a:lnTo>
                  <a:lnTo>
                    <a:pt x="217271" y="73266"/>
                  </a:lnTo>
                  <a:lnTo>
                    <a:pt x="169303" y="73266"/>
                  </a:lnTo>
                  <a:lnTo>
                    <a:pt x="172364" y="62026"/>
                  </a:lnTo>
                  <a:lnTo>
                    <a:pt x="178142" y="54521"/>
                  </a:lnTo>
                  <a:lnTo>
                    <a:pt x="185547" y="50342"/>
                  </a:lnTo>
                  <a:lnTo>
                    <a:pt x="193509" y="49047"/>
                  </a:lnTo>
                  <a:lnTo>
                    <a:pt x="199097" y="49707"/>
                  </a:lnTo>
                  <a:lnTo>
                    <a:pt x="206527" y="52819"/>
                  </a:lnTo>
                  <a:lnTo>
                    <a:pt x="213385" y="60096"/>
                  </a:lnTo>
                  <a:lnTo>
                    <a:pt x="217271" y="73266"/>
                  </a:lnTo>
                  <a:lnTo>
                    <a:pt x="217271" y="41922"/>
                  </a:lnTo>
                  <a:lnTo>
                    <a:pt x="212839" y="38455"/>
                  </a:lnTo>
                  <a:lnTo>
                    <a:pt x="202819" y="34798"/>
                  </a:lnTo>
                  <a:lnTo>
                    <a:pt x="193814" y="33820"/>
                  </a:lnTo>
                  <a:lnTo>
                    <a:pt x="177292" y="37261"/>
                  </a:lnTo>
                  <a:lnTo>
                    <a:pt x="164109" y="47028"/>
                  </a:lnTo>
                  <a:lnTo>
                    <a:pt x="155384" y="62217"/>
                  </a:lnTo>
                  <a:lnTo>
                    <a:pt x="152234" y="81953"/>
                  </a:lnTo>
                  <a:lnTo>
                    <a:pt x="154241" y="97370"/>
                  </a:lnTo>
                  <a:lnTo>
                    <a:pt x="161429" y="112598"/>
                  </a:lnTo>
                  <a:lnTo>
                    <a:pt x="175552" y="124231"/>
                  </a:lnTo>
                  <a:lnTo>
                    <a:pt x="198386" y="128866"/>
                  </a:lnTo>
                  <a:lnTo>
                    <a:pt x="208432" y="128231"/>
                  </a:lnTo>
                  <a:lnTo>
                    <a:pt x="216471" y="126707"/>
                  </a:lnTo>
                  <a:lnTo>
                    <a:pt x="222631" y="124815"/>
                  </a:lnTo>
                  <a:lnTo>
                    <a:pt x="227025" y="123075"/>
                  </a:lnTo>
                  <a:lnTo>
                    <a:pt x="227025" y="113626"/>
                  </a:lnTo>
                  <a:lnTo>
                    <a:pt x="227025" y="105854"/>
                  </a:lnTo>
                  <a:lnTo>
                    <a:pt x="221869" y="108610"/>
                  </a:lnTo>
                  <a:lnTo>
                    <a:pt x="215734" y="111112"/>
                  </a:lnTo>
                  <a:lnTo>
                    <a:pt x="208191" y="112928"/>
                  </a:lnTo>
                  <a:lnTo>
                    <a:pt x="198843" y="113626"/>
                  </a:lnTo>
                  <a:lnTo>
                    <a:pt x="187134" y="112077"/>
                  </a:lnTo>
                  <a:lnTo>
                    <a:pt x="178041" y="107289"/>
                  </a:lnTo>
                  <a:lnTo>
                    <a:pt x="171932" y="99034"/>
                  </a:lnTo>
                  <a:lnTo>
                    <a:pt x="169138" y="87122"/>
                  </a:lnTo>
                  <a:lnTo>
                    <a:pt x="234340" y="87122"/>
                  </a:lnTo>
                  <a:close/>
                </a:path>
                <a:path w="1858010" h="167004">
                  <a:moveTo>
                    <a:pt x="322732" y="36245"/>
                  </a:moveTo>
                  <a:lnTo>
                    <a:pt x="304914" y="36245"/>
                  </a:lnTo>
                  <a:lnTo>
                    <a:pt x="283438" y="108458"/>
                  </a:lnTo>
                  <a:lnTo>
                    <a:pt x="262115" y="36245"/>
                  </a:lnTo>
                  <a:lnTo>
                    <a:pt x="244144" y="36245"/>
                  </a:lnTo>
                  <a:lnTo>
                    <a:pt x="272783" y="126428"/>
                  </a:lnTo>
                  <a:lnTo>
                    <a:pt x="294246" y="126428"/>
                  </a:lnTo>
                  <a:lnTo>
                    <a:pt x="322732" y="36245"/>
                  </a:lnTo>
                  <a:close/>
                </a:path>
                <a:path w="1858010" h="167004">
                  <a:moveTo>
                    <a:pt x="414629" y="87122"/>
                  </a:moveTo>
                  <a:lnTo>
                    <a:pt x="414515" y="80937"/>
                  </a:lnTo>
                  <a:lnTo>
                    <a:pt x="413956" y="73685"/>
                  </a:lnTo>
                  <a:lnTo>
                    <a:pt x="413880" y="73266"/>
                  </a:lnTo>
                  <a:lnTo>
                    <a:pt x="412623" y="65925"/>
                  </a:lnTo>
                  <a:lnTo>
                    <a:pt x="410210" y="58191"/>
                  </a:lnTo>
                  <a:lnTo>
                    <a:pt x="404583" y="49047"/>
                  </a:lnTo>
                  <a:lnTo>
                    <a:pt x="402653" y="45897"/>
                  </a:lnTo>
                  <a:lnTo>
                    <a:pt x="397560" y="41922"/>
                  </a:lnTo>
                  <a:lnTo>
                    <a:pt x="397560" y="73266"/>
                  </a:lnTo>
                  <a:lnTo>
                    <a:pt x="349592" y="73266"/>
                  </a:lnTo>
                  <a:lnTo>
                    <a:pt x="352653" y="62026"/>
                  </a:lnTo>
                  <a:lnTo>
                    <a:pt x="358432" y="54521"/>
                  </a:lnTo>
                  <a:lnTo>
                    <a:pt x="365836" y="50342"/>
                  </a:lnTo>
                  <a:lnTo>
                    <a:pt x="373799" y="49047"/>
                  </a:lnTo>
                  <a:lnTo>
                    <a:pt x="379387" y="49707"/>
                  </a:lnTo>
                  <a:lnTo>
                    <a:pt x="386816" y="52819"/>
                  </a:lnTo>
                  <a:lnTo>
                    <a:pt x="393674" y="60096"/>
                  </a:lnTo>
                  <a:lnTo>
                    <a:pt x="397560" y="73266"/>
                  </a:lnTo>
                  <a:lnTo>
                    <a:pt x="397560" y="41922"/>
                  </a:lnTo>
                  <a:lnTo>
                    <a:pt x="393128" y="38455"/>
                  </a:lnTo>
                  <a:lnTo>
                    <a:pt x="383108" y="34798"/>
                  </a:lnTo>
                  <a:lnTo>
                    <a:pt x="374103" y="33820"/>
                  </a:lnTo>
                  <a:lnTo>
                    <a:pt x="357581" y="37261"/>
                  </a:lnTo>
                  <a:lnTo>
                    <a:pt x="344398" y="47028"/>
                  </a:lnTo>
                  <a:lnTo>
                    <a:pt x="335673" y="62217"/>
                  </a:lnTo>
                  <a:lnTo>
                    <a:pt x="332524" y="81953"/>
                  </a:lnTo>
                  <a:lnTo>
                    <a:pt x="334530" y="97370"/>
                  </a:lnTo>
                  <a:lnTo>
                    <a:pt x="341718" y="112598"/>
                  </a:lnTo>
                  <a:lnTo>
                    <a:pt x="355841" y="124231"/>
                  </a:lnTo>
                  <a:lnTo>
                    <a:pt x="378675" y="128866"/>
                  </a:lnTo>
                  <a:lnTo>
                    <a:pt x="388721" y="128231"/>
                  </a:lnTo>
                  <a:lnTo>
                    <a:pt x="396760" y="126707"/>
                  </a:lnTo>
                  <a:lnTo>
                    <a:pt x="402920" y="124815"/>
                  </a:lnTo>
                  <a:lnTo>
                    <a:pt x="407314" y="123075"/>
                  </a:lnTo>
                  <a:lnTo>
                    <a:pt x="407314" y="113626"/>
                  </a:lnTo>
                  <a:lnTo>
                    <a:pt x="407314" y="105854"/>
                  </a:lnTo>
                  <a:lnTo>
                    <a:pt x="402158" y="108610"/>
                  </a:lnTo>
                  <a:lnTo>
                    <a:pt x="396024" y="111112"/>
                  </a:lnTo>
                  <a:lnTo>
                    <a:pt x="388480" y="112928"/>
                  </a:lnTo>
                  <a:lnTo>
                    <a:pt x="379133" y="113626"/>
                  </a:lnTo>
                  <a:lnTo>
                    <a:pt x="367423" y="112077"/>
                  </a:lnTo>
                  <a:lnTo>
                    <a:pt x="358330" y="107289"/>
                  </a:lnTo>
                  <a:lnTo>
                    <a:pt x="352221" y="99034"/>
                  </a:lnTo>
                  <a:lnTo>
                    <a:pt x="349427" y="87122"/>
                  </a:lnTo>
                  <a:lnTo>
                    <a:pt x="414629" y="87122"/>
                  </a:lnTo>
                  <a:close/>
                </a:path>
                <a:path w="1858010" h="167004">
                  <a:moveTo>
                    <a:pt x="506971" y="62903"/>
                  </a:moveTo>
                  <a:lnTo>
                    <a:pt x="476961" y="33807"/>
                  </a:lnTo>
                  <a:lnTo>
                    <a:pt x="469125" y="34683"/>
                  </a:lnTo>
                  <a:lnTo>
                    <a:pt x="461822" y="37236"/>
                  </a:lnTo>
                  <a:lnTo>
                    <a:pt x="455345" y="41389"/>
                  </a:lnTo>
                  <a:lnTo>
                    <a:pt x="449999" y="47053"/>
                  </a:lnTo>
                  <a:lnTo>
                    <a:pt x="449999" y="36233"/>
                  </a:lnTo>
                  <a:lnTo>
                    <a:pt x="433247" y="36233"/>
                  </a:lnTo>
                  <a:lnTo>
                    <a:pt x="433247" y="126415"/>
                  </a:lnTo>
                  <a:lnTo>
                    <a:pt x="450316" y="126415"/>
                  </a:lnTo>
                  <a:lnTo>
                    <a:pt x="450316" y="75387"/>
                  </a:lnTo>
                  <a:lnTo>
                    <a:pt x="452488" y="62598"/>
                  </a:lnTo>
                  <a:lnTo>
                    <a:pt x="457962" y="54610"/>
                  </a:lnTo>
                  <a:lnTo>
                    <a:pt x="465086" y="50520"/>
                  </a:lnTo>
                  <a:lnTo>
                    <a:pt x="472236" y="49352"/>
                  </a:lnTo>
                  <a:lnTo>
                    <a:pt x="481228" y="51155"/>
                  </a:lnTo>
                  <a:lnTo>
                    <a:pt x="486613" y="55905"/>
                  </a:lnTo>
                  <a:lnTo>
                    <a:pt x="489229" y="62585"/>
                  </a:lnTo>
                  <a:lnTo>
                    <a:pt x="489915" y="70205"/>
                  </a:lnTo>
                  <a:lnTo>
                    <a:pt x="489915" y="126415"/>
                  </a:lnTo>
                  <a:lnTo>
                    <a:pt x="506971" y="126415"/>
                  </a:lnTo>
                  <a:lnTo>
                    <a:pt x="506971" y="62903"/>
                  </a:lnTo>
                  <a:close/>
                </a:path>
                <a:path w="1858010" h="167004">
                  <a:moveTo>
                    <a:pt x="576453" y="36245"/>
                  </a:moveTo>
                  <a:lnTo>
                    <a:pt x="550265" y="36245"/>
                  </a:lnTo>
                  <a:lnTo>
                    <a:pt x="550265" y="10198"/>
                  </a:lnTo>
                  <a:lnTo>
                    <a:pt x="533209" y="10198"/>
                  </a:lnTo>
                  <a:lnTo>
                    <a:pt x="533209" y="36245"/>
                  </a:lnTo>
                  <a:lnTo>
                    <a:pt x="522084" y="36245"/>
                  </a:lnTo>
                  <a:lnTo>
                    <a:pt x="522084" y="51777"/>
                  </a:lnTo>
                  <a:lnTo>
                    <a:pt x="533209" y="51777"/>
                  </a:lnTo>
                  <a:lnTo>
                    <a:pt x="533209" y="99771"/>
                  </a:lnTo>
                  <a:lnTo>
                    <a:pt x="533615" y="109905"/>
                  </a:lnTo>
                  <a:lnTo>
                    <a:pt x="536536" y="119291"/>
                  </a:lnTo>
                  <a:lnTo>
                    <a:pt x="544449" y="126187"/>
                  </a:lnTo>
                  <a:lnTo>
                    <a:pt x="559866" y="128866"/>
                  </a:lnTo>
                  <a:lnTo>
                    <a:pt x="566407" y="128866"/>
                  </a:lnTo>
                  <a:lnTo>
                    <a:pt x="571741" y="128092"/>
                  </a:lnTo>
                  <a:lnTo>
                    <a:pt x="575246" y="127800"/>
                  </a:lnTo>
                  <a:lnTo>
                    <a:pt x="575246" y="112255"/>
                  </a:lnTo>
                  <a:lnTo>
                    <a:pt x="567334" y="113169"/>
                  </a:lnTo>
                  <a:lnTo>
                    <a:pt x="550722" y="113169"/>
                  </a:lnTo>
                  <a:lnTo>
                    <a:pt x="550265" y="107238"/>
                  </a:lnTo>
                  <a:lnTo>
                    <a:pt x="550265" y="51777"/>
                  </a:lnTo>
                  <a:lnTo>
                    <a:pt x="576453" y="51777"/>
                  </a:lnTo>
                  <a:lnTo>
                    <a:pt x="576453" y="36245"/>
                  </a:lnTo>
                  <a:close/>
                </a:path>
                <a:path w="1858010" h="167004">
                  <a:moveTo>
                    <a:pt x="710387" y="56959"/>
                  </a:moveTo>
                  <a:lnTo>
                    <a:pt x="693496" y="18542"/>
                  </a:lnTo>
                  <a:lnTo>
                    <a:pt x="649770" y="3187"/>
                  </a:lnTo>
                  <a:lnTo>
                    <a:pt x="623836" y="8204"/>
                  </a:lnTo>
                  <a:lnTo>
                    <a:pt x="604215" y="21818"/>
                  </a:lnTo>
                  <a:lnTo>
                    <a:pt x="591807" y="41884"/>
                  </a:lnTo>
                  <a:lnTo>
                    <a:pt x="587476" y="66255"/>
                  </a:lnTo>
                  <a:lnTo>
                    <a:pt x="592112" y="92100"/>
                  </a:lnTo>
                  <a:lnTo>
                    <a:pt x="605155" y="111836"/>
                  </a:lnTo>
                  <a:lnTo>
                    <a:pt x="625309" y="124434"/>
                  </a:lnTo>
                  <a:lnTo>
                    <a:pt x="651281" y="128854"/>
                  </a:lnTo>
                  <a:lnTo>
                    <a:pt x="659231" y="128511"/>
                  </a:lnTo>
                  <a:lnTo>
                    <a:pt x="666775" y="127406"/>
                  </a:lnTo>
                  <a:lnTo>
                    <a:pt x="674154" y="125514"/>
                  </a:lnTo>
                  <a:lnTo>
                    <a:pt x="681596" y="122758"/>
                  </a:lnTo>
                  <a:lnTo>
                    <a:pt x="678599" y="115138"/>
                  </a:lnTo>
                  <a:lnTo>
                    <a:pt x="676262" y="109194"/>
                  </a:lnTo>
                  <a:lnTo>
                    <a:pt x="670140" y="111925"/>
                  </a:lnTo>
                  <a:lnTo>
                    <a:pt x="664032" y="113766"/>
                  </a:lnTo>
                  <a:lnTo>
                    <a:pt x="657745" y="114820"/>
                  </a:lnTo>
                  <a:lnTo>
                    <a:pt x="651129" y="115138"/>
                  </a:lnTo>
                  <a:lnTo>
                    <a:pt x="632472" y="112166"/>
                  </a:lnTo>
                  <a:lnTo>
                    <a:pt x="616839" y="103187"/>
                  </a:lnTo>
                  <a:lnTo>
                    <a:pt x="606094" y="88163"/>
                  </a:lnTo>
                  <a:lnTo>
                    <a:pt x="602157" y="67373"/>
                  </a:lnTo>
                  <a:lnTo>
                    <a:pt x="602208" y="66255"/>
                  </a:lnTo>
                  <a:lnTo>
                    <a:pt x="605129" y="47929"/>
                  </a:lnTo>
                  <a:lnTo>
                    <a:pt x="614172" y="31788"/>
                  </a:lnTo>
                  <a:lnTo>
                    <a:pt x="629145" y="20624"/>
                  </a:lnTo>
                  <a:lnTo>
                    <a:pt x="649922" y="16446"/>
                  </a:lnTo>
                  <a:lnTo>
                    <a:pt x="667677" y="19329"/>
                  </a:lnTo>
                  <a:lnTo>
                    <a:pt x="682421" y="27584"/>
                  </a:lnTo>
                  <a:lnTo>
                    <a:pt x="692480" y="40678"/>
                  </a:lnTo>
                  <a:lnTo>
                    <a:pt x="696214" y="58026"/>
                  </a:lnTo>
                  <a:lnTo>
                    <a:pt x="695134" y="68237"/>
                  </a:lnTo>
                  <a:lnTo>
                    <a:pt x="675208" y="85750"/>
                  </a:lnTo>
                  <a:lnTo>
                    <a:pt x="675208" y="77978"/>
                  </a:lnTo>
                  <a:lnTo>
                    <a:pt x="675652" y="75844"/>
                  </a:lnTo>
                  <a:lnTo>
                    <a:pt x="675957" y="74180"/>
                  </a:lnTo>
                  <a:lnTo>
                    <a:pt x="682066" y="45681"/>
                  </a:lnTo>
                  <a:lnTo>
                    <a:pt x="683247" y="40208"/>
                  </a:lnTo>
                  <a:lnTo>
                    <a:pt x="684491" y="34417"/>
                  </a:lnTo>
                  <a:lnTo>
                    <a:pt x="669099" y="34417"/>
                  </a:lnTo>
                  <a:lnTo>
                    <a:pt x="667893" y="40208"/>
                  </a:lnTo>
                  <a:lnTo>
                    <a:pt x="663625" y="34417"/>
                  </a:lnTo>
                  <a:lnTo>
                    <a:pt x="663321" y="34302"/>
                  </a:lnTo>
                  <a:lnTo>
                    <a:pt x="663321" y="50253"/>
                  </a:lnTo>
                  <a:lnTo>
                    <a:pt x="663321" y="58026"/>
                  </a:lnTo>
                  <a:lnTo>
                    <a:pt x="662317" y="67373"/>
                  </a:lnTo>
                  <a:lnTo>
                    <a:pt x="659130" y="76352"/>
                  </a:lnTo>
                  <a:lnTo>
                    <a:pt x="653415" y="83096"/>
                  </a:lnTo>
                  <a:lnTo>
                    <a:pt x="644893" y="85750"/>
                  </a:lnTo>
                  <a:lnTo>
                    <a:pt x="639711" y="85750"/>
                  </a:lnTo>
                  <a:lnTo>
                    <a:pt x="632244" y="83464"/>
                  </a:lnTo>
                  <a:lnTo>
                    <a:pt x="632244" y="70815"/>
                  </a:lnTo>
                  <a:lnTo>
                    <a:pt x="633488" y="62268"/>
                  </a:lnTo>
                  <a:lnTo>
                    <a:pt x="637184" y="54140"/>
                  </a:lnTo>
                  <a:lnTo>
                    <a:pt x="643293" y="48069"/>
                  </a:lnTo>
                  <a:lnTo>
                    <a:pt x="651738" y="45681"/>
                  </a:lnTo>
                  <a:lnTo>
                    <a:pt x="659053" y="45681"/>
                  </a:lnTo>
                  <a:lnTo>
                    <a:pt x="663321" y="50253"/>
                  </a:lnTo>
                  <a:lnTo>
                    <a:pt x="663321" y="34302"/>
                  </a:lnTo>
                  <a:lnTo>
                    <a:pt x="657377" y="31978"/>
                  </a:lnTo>
                  <a:lnTo>
                    <a:pt x="650214" y="31978"/>
                  </a:lnTo>
                  <a:lnTo>
                    <a:pt x="636638" y="35420"/>
                  </a:lnTo>
                  <a:lnTo>
                    <a:pt x="626211" y="44399"/>
                  </a:lnTo>
                  <a:lnTo>
                    <a:pt x="619518" y="56921"/>
                  </a:lnTo>
                  <a:lnTo>
                    <a:pt x="617169" y="70980"/>
                  </a:lnTo>
                  <a:lnTo>
                    <a:pt x="618909" y="82397"/>
                  </a:lnTo>
                  <a:lnTo>
                    <a:pt x="623938" y="91478"/>
                  </a:lnTo>
                  <a:lnTo>
                    <a:pt x="631939" y="97459"/>
                  </a:lnTo>
                  <a:lnTo>
                    <a:pt x="642594" y="99618"/>
                  </a:lnTo>
                  <a:lnTo>
                    <a:pt x="655713" y="99618"/>
                  </a:lnTo>
                  <a:lnTo>
                    <a:pt x="661187" y="92760"/>
                  </a:lnTo>
                  <a:lnTo>
                    <a:pt x="664083" y="89408"/>
                  </a:lnTo>
                  <a:lnTo>
                    <a:pt x="666064" y="96862"/>
                  </a:lnTo>
                  <a:lnTo>
                    <a:pt x="672452" y="100520"/>
                  </a:lnTo>
                  <a:lnTo>
                    <a:pt x="680085" y="100520"/>
                  </a:lnTo>
                  <a:lnTo>
                    <a:pt x="687781" y="99161"/>
                  </a:lnTo>
                  <a:lnTo>
                    <a:pt x="697801" y="93256"/>
                  </a:lnTo>
                  <a:lnTo>
                    <a:pt x="700341" y="89408"/>
                  </a:lnTo>
                  <a:lnTo>
                    <a:pt x="702360" y="86360"/>
                  </a:lnTo>
                  <a:lnTo>
                    <a:pt x="706526" y="80086"/>
                  </a:lnTo>
                  <a:lnTo>
                    <a:pt x="710387" y="56959"/>
                  </a:lnTo>
                  <a:close/>
                </a:path>
                <a:path w="1858010" h="167004">
                  <a:moveTo>
                    <a:pt x="814044" y="81330"/>
                  </a:moveTo>
                  <a:lnTo>
                    <a:pt x="797140" y="42722"/>
                  </a:lnTo>
                  <a:lnTo>
                    <a:pt x="797140" y="81330"/>
                  </a:lnTo>
                  <a:lnTo>
                    <a:pt x="795705" y="92989"/>
                  </a:lnTo>
                  <a:lnTo>
                    <a:pt x="791184" y="103200"/>
                  </a:lnTo>
                  <a:lnTo>
                    <a:pt x="783247" y="110426"/>
                  </a:lnTo>
                  <a:lnTo>
                    <a:pt x="771550" y="113169"/>
                  </a:lnTo>
                  <a:lnTo>
                    <a:pt x="763447" y="111899"/>
                  </a:lnTo>
                  <a:lnTo>
                    <a:pt x="755002" y="107137"/>
                  </a:lnTo>
                  <a:lnTo>
                    <a:pt x="748347" y="97421"/>
                  </a:lnTo>
                  <a:lnTo>
                    <a:pt x="745655" y="81330"/>
                  </a:lnTo>
                  <a:lnTo>
                    <a:pt x="748347" y="65163"/>
                  </a:lnTo>
                  <a:lnTo>
                    <a:pt x="755002" y="55410"/>
                  </a:lnTo>
                  <a:lnTo>
                    <a:pt x="763447" y="50622"/>
                  </a:lnTo>
                  <a:lnTo>
                    <a:pt x="771550" y="49352"/>
                  </a:lnTo>
                  <a:lnTo>
                    <a:pt x="783120" y="52070"/>
                  </a:lnTo>
                  <a:lnTo>
                    <a:pt x="791083" y="59232"/>
                  </a:lnTo>
                  <a:lnTo>
                    <a:pt x="795667" y="69469"/>
                  </a:lnTo>
                  <a:lnTo>
                    <a:pt x="797140" y="81330"/>
                  </a:lnTo>
                  <a:lnTo>
                    <a:pt x="797140" y="42722"/>
                  </a:lnTo>
                  <a:lnTo>
                    <a:pt x="790702" y="37528"/>
                  </a:lnTo>
                  <a:lnTo>
                    <a:pt x="773976" y="33807"/>
                  </a:lnTo>
                  <a:lnTo>
                    <a:pt x="763308" y="35369"/>
                  </a:lnTo>
                  <a:lnTo>
                    <a:pt x="755205" y="39014"/>
                  </a:lnTo>
                  <a:lnTo>
                    <a:pt x="749554" y="43268"/>
                  </a:lnTo>
                  <a:lnTo>
                    <a:pt x="746264" y="46609"/>
                  </a:lnTo>
                  <a:lnTo>
                    <a:pt x="746264" y="0"/>
                  </a:lnTo>
                  <a:lnTo>
                    <a:pt x="729195" y="0"/>
                  </a:lnTo>
                  <a:lnTo>
                    <a:pt x="729195" y="126415"/>
                  </a:lnTo>
                  <a:lnTo>
                    <a:pt x="745947" y="126415"/>
                  </a:lnTo>
                  <a:lnTo>
                    <a:pt x="745947" y="115455"/>
                  </a:lnTo>
                  <a:lnTo>
                    <a:pt x="754303" y="123202"/>
                  </a:lnTo>
                  <a:lnTo>
                    <a:pt x="762457" y="127190"/>
                  </a:lnTo>
                  <a:lnTo>
                    <a:pt x="769327" y="128651"/>
                  </a:lnTo>
                  <a:lnTo>
                    <a:pt x="773836" y="128854"/>
                  </a:lnTo>
                  <a:lnTo>
                    <a:pt x="790651" y="125158"/>
                  </a:lnTo>
                  <a:lnTo>
                    <a:pt x="802767" y="115455"/>
                  </a:lnTo>
                  <a:lnTo>
                    <a:pt x="803300" y="115036"/>
                  </a:lnTo>
                  <a:lnTo>
                    <a:pt x="804278" y="113169"/>
                  </a:lnTo>
                  <a:lnTo>
                    <a:pt x="811263" y="99949"/>
                  </a:lnTo>
                  <a:lnTo>
                    <a:pt x="814044" y="81330"/>
                  </a:lnTo>
                  <a:close/>
                </a:path>
                <a:path w="1858010" h="167004">
                  <a:moveTo>
                    <a:pt x="906399" y="36245"/>
                  </a:moveTo>
                  <a:lnTo>
                    <a:pt x="889342" y="36245"/>
                  </a:lnTo>
                  <a:lnTo>
                    <a:pt x="889342" y="87287"/>
                  </a:lnTo>
                  <a:lnTo>
                    <a:pt x="886955" y="100596"/>
                  </a:lnTo>
                  <a:lnTo>
                    <a:pt x="881151" y="108521"/>
                  </a:lnTo>
                  <a:lnTo>
                    <a:pt x="873912" y="112331"/>
                  </a:lnTo>
                  <a:lnTo>
                    <a:pt x="867257" y="113322"/>
                  </a:lnTo>
                  <a:lnTo>
                    <a:pt x="859180" y="111975"/>
                  </a:lnTo>
                  <a:lnTo>
                    <a:pt x="853757" y="107975"/>
                  </a:lnTo>
                  <a:lnTo>
                    <a:pt x="850696" y="101307"/>
                  </a:lnTo>
                  <a:lnTo>
                    <a:pt x="849744" y="91998"/>
                  </a:lnTo>
                  <a:lnTo>
                    <a:pt x="849744" y="36245"/>
                  </a:lnTo>
                  <a:lnTo>
                    <a:pt x="832675" y="36245"/>
                  </a:lnTo>
                  <a:lnTo>
                    <a:pt x="832675" y="101130"/>
                  </a:lnTo>
                  <a:lnTo>
                    <a:pt x="833894" y="108750"/>
                  </a:lnTo>
                  <a:lnTo>
                    <a:pt x="862698" y="128866"/>
                  </a:lnTo>
                  <a:lnTo>
                    <a:pt x="870508" y="127965"/>
                  </a:lnTo>
                  <a:lnTo>
                    <a:pt x="877811" y="125361"/>
                  </a:lnTo>
                  <a:lnTo>
                    <a:pt x="884288" y="121145"/>
                  </a:lnTo>
                  <a:lnTo>
                    <a:pt x="889647" y="115455"/>
                  </a:lnTo>
                  <a:lnTo>
                    <a:pt x="889647" y="126428"/>
                  </a:lnTo>
                  <a:lnTo>
                    <a:pt x="906399" y="126428"/>
                  </a:lnTo>
                  <a:lnTo>
                    <a:pt x="906399" y="36245"/>
                  </a:lnTo>
                  <a:close/>
                </a:path>
                <a:path w="1858010" h="167004">
                  <a:moveTo>
                    <a:pt x="1003173" y="36245"/>
                  </a:moveTo>
                  <a:lnTo>
                    <a:pt x="985202" y="36245"/>
                  </a:lnTo>
                  <a:lnTo>
                    <a:pt x="961745" y="96723"/>
                  </a:lnTo>
                  <a:lnTo>
                    <a:pt x="938441" y="36245"/>
                  </a:lnTo>
                  <a:lnTo>
                    <a:pt x="920318" y="36245"/>
                  </a:lnTo>
                  <a:lnTo>
                    <a:pt x="953058" y="118198"/>
                  </a:lnTo>
                  <a:lnTo>
                    <a:pt x="933869" y="166941"/>
                  </a:lnTo>
                  <a:lnTo>
                    <a:pt x="950925" y="166941"/>
                  </a:lnTo>
                  <a:lnTo>
                    <a:pt x="1003173" y="36245"/>
                  </a:lnTo>
                  <a:close/>
                </a:path>
                <a:path w="1858010" h="167004">
                  <a:moveTo>
                    <a:pt x="1095082" y="87122"/>
                  </a:moveTo>
                  <a:lnTo>
                    <a:pt x="1094968" y="80937"/>
                  </a:lnTo>
                  <a:lnTo>
                    <a:pt x="1094409" y="73685"/>
                  </a:lnTo>
                  <a:lnTo>
                    <a:pt x="1094333" y="73266"/>
                  </a:lnTo>
                  <a:lnTo>
                    <a:pt x="1093076" y="65925"/>
                  </a:lnTo>
                  <a:lnTo>
                    <a:pt x="1090663" y="58191"/>
                  </a:lnTo>
                  <a:lnTo>
                    <a:pt x="1085037" y="49047"/>
                  </a:lnTo>
                  <a:lnTo>
                    <a:pt x="1083106" y="45897"/>
                  </a:lnTo>
                  <a:lnTo>
                    <a:pt x="1078014" y="41922"/>
                  </a:lnTo>
                  <a:lnTo>
                    <a:pt x="1078014" y="73266"/>
                  </a:lnTo>
                  <a:lnTo>
                    <a:pt x="1030046" y="73266"/>
                  </a:lnTo>
                  <a:lnTo>
                    <a:pt x="1033106" y="62026"/>
                  </a:lnTo>
                  <a:lnTo>
                    <a:pt x="1038885" y="54521"/>
                  </a:lnTo>
                  <a:lnTo>
                    <a:pt x="1046289" y="50342"/>
                  </a:lnTo>
                  <a:lnTo>
                    <a:pt x="1054252" y="49047"/>
                  </a:lnTo>
                  <a:lnTo>
                    <a:pt x="1059840" y="49707"/>
                  </a:lnTo>
                  <a:lnTo>
                    <a:pt x="1067269" y="52819"/>
                  </a:lnTo>
                  <a:lnTo>
                    <a:pt x="1074127" y="60096"/>
                  </a:lnTo>
                  <a:lnTo>
                    <a:pt x="1078014" y="73266"/>
                  </a:lnTo>
                  <a:lnTo>
                    <a:pt x="1078014" y="41922"/>
                  </a:lnTo>
                  <a:lnTo>
                    <a:pt x="1073581" y="38455"/>
                  </a:lnTo>
                  <a:lnTo>
                    <a:pt x="1063561" y="34798"/>
                  </a:lnTo>
                  <a:lnTo>
                    <a:pt x="1054557" y="33820"/>
                  </a:lnTo>
                  <a:lnTo>
                    <a:pt x="1038034" y="37261"/>
                  </a:lnTo>
                  <a:lnTo>
                    <a:pt x="1024851" y="47028"/>
                  </a:lnTo>
                  <a:lnTo>
                    <a:pt x="1016127" y="62217"/>
                  </a:lnTo>
                  <a:lnTo>
                    <a:pt x="1012977" y="81953"/>
                  </a:lnTo>
                  <a:lnTo>
                    <a:pt x="1014984" y="97370"/>
                  </a:lnTo>
                  <a:lnTo>
                    <a:pt x="1022172" y="112598"/>
                  </a:lnTo>
                  <a:lnTo>
                    <a:pt x="1036294" y="124231"/>
                  </a:lnTo>
                  <a:lnTo>
                    <a:pt x="1059129" y="128866"/>
                  </a:lnTo>
                  <a:lnTo>
                    <a:pt x="1069174" y="128231"/>
                  </a:lnTo>
                  <a:lnTo>
                    <a:pt x="1077214" y="126707"/>
                  </a:lnTo>
                  <a:lnTo>
                    <a:pt x="1083373" y="124815"/>
                  </a:lnTo>
                  <a:lnTo>
                    <a:pt x="1087767" y="123075"/>
                  </a:lnTo>
                  <a:lnTo>
                    <a:pt x="1087767" y="113626"/>
                  </a:lnTo>
                  <a:lnTo>
                    <a:pt x="1087767" y="105854"/>
                  </a:lnTo>
                  <a:lnTo>
                    <a:pt x="1082611" y="108610"/>
                  </a:lnTo>
                  <a:lnTo>
                    <a:pt x="1076477" y="111112"/>
                  </a:lnTo>
                  <a:lnTo>
                    <a:pt x="1068933" y="112928"/>
                  </a:lnTo>
                  <a:lnTo>
                    <a:pt x="1059586" y="113626"/>
                  </a:lnTo>
                  <a:lnTo>
                    <a:pt x="1047877" y="112077"/>
                  </a:lnTo>
                  <a:lnTo>
                    <a:pt x="1038783" y="107289"/>
                  </a:lnTo>
                  <a:lnTo>
                    <a:pt x="1032675" y="99034"/>
                  </a:lnTo>
                  <a:lnTo>
                    <a:pt x="1029881" y="87122"/>
                  </a:lnTo>
                  <a:lnTo>
                    <a:pt x="1095082" y="87122"/>
                  </a:lnTo>
                  <a:close/>
                </a:path>
                <a:path w="1858010" h="167004">
                  <a:moveTo>
                    <a:pt x="1158798" y="33807"/>
                  </a:moveTo>
                  <a:lnTo>
                    <a:pt x="1150137" y="34340"/>
                  </a:lnTo>
                  <a:lnTo>
                    <a:pt x="1142606" y="36550"/>
                  </a:lnTo>
                  <a:lnTo>
                    <a:pt x="1136116" y="40703"/>
                  </a:lnTo>
                  <a:lnTo>
                    <a:pt x="1130630" y="47053"/>
                  </a:lnTo>
                  <a:lnTo>
                    <a:pt x="1130630" y="36233"/>
                  </a:lnTo>
                  <a:lnTo>
                    <a:pt x="1114031" y="36233"/>
                  </a:lnTo>
                  <a:lnTo>
                    <a:pt x="1114031" y="126415"/>
                  </a:lnTo>
                  <a:lnTo>
                    <a:pt x="1130935" y="126415"/>
                  </a:lnTo>
                  <a:lnTo>
                    <a:pt x="1130935" y="75857"/>
                  </a:lnTo>
                  <a:lnTo>
                    <a:pt x="1132903" y="63220"/>
                  </a:lnTo>
                  <a:lnTo>
                    <a:pt x="1138516" y="54914"/>
                  </a:lnTo>
                  <a:lnTo>
                    <a:pt x="1147305" y="50495"/>
                  </a:lnTo>
                  <a:lnTo>
                    <a:pt x="1158798" y="49491"/>
                  </a:lnTo>
                  <a:lnTo>
                    <a:pt x="1158798" y="33807"/>
                  </a:lnTo>
                  <a:close/>
                </a:path>
                <a:path w="1858010" h="167004">
                  <a:moveTo>
                    <a:pt x="1236675" y="100838"/>
                  </a:moveTo>
                  <a:lnTo>
                    <a:pt x="1202194" y="71628"/>
                  </a:lnTo>
                  <a:lnTo>
                    <a:pt x="1195692" y="68783"/>
                  </a:lnTo>
                  <a:lnTo>
                    <a:pt x="1192276" y="65405"/>
                  </a:lnTo>
                  <a:lnTo>
                    <a:pt x="1191285" y="60464"/>
                  </a:lnTo>
                  <a:lnTo>
                    <a:pt x="1191285" y="51790"/>
                  </a:lnTo>
                  <a:lnTo>
                    <a:pt x="1200124" y="49352"/>
                  </a:lnTo>
                  <a:lnTo>
                    <a:pt x="1215199" y="49352"/>
                  </a:lnTo>
                  <a:lnTo>
                    <a:pt x="1220990" y="51930"/>
                  </a:lnTo>
                  <a:lnTo>
                    <a:pt x="1226921" y="55295"/>
                  </a:lnTo>
                  <a:lnTo>
                    <a:pt x="1231353" y="39751"/>
                  </a:lnTo>
                  <a:lnTo>
                    <a:pt x="1225257" y="37223"/>
                  </a:lnTo>
                  <a:lnTo>
                    <a:pt x="1219212" y="35356"/>
                  </a:lnTo>
                  <a:lnTo>
                    <a:pt x="1213027" y="34213"/>
                  </a:lnTo>
                  <a:lnTo>
                    <a:pt x="1206525" y="33820"/>
                  </a:lnTo>
                  <a:lnTo>
                    <a:pt x="1193761" y="35674"/>
                  </a:lnTo>
                  <a:lnTo>
                    <a:pt x="1183513" y="40995"/>
                  </a:lnTo>
                  <a:lnTo>
                    <a:pt x="1176693" y="49428"/>
                  </a:lnTo>
                  <a:lnTo>
                    <a:pt x="1174229" y="60629"/>
                  </a:lnTo>
                  <a:lnTo>
                    <a:pt x="1175943" y="70269"/>
                  </a:lnTo>
                  <a:lnTo>
                    <a:pt x="1180795" y="77279"/>
                  </a:lnTo>
                  <a:lnTo>
                    <a:pt x="1188288" y="82321"/>
                  </a:lnTo>
                  <a:lnTo>
                    <a:pt x="1197991" y="86055"/>
                  </a:lnTo>
                  <a:lnTo>
                    <a:pt x="1208303" y="89433"/>
                  </a:lnTo>
                  <a:lnTo>
                    <a:pt x="1214970" y="92430"/>
                  </a:lnTo>
                  <a:lnTo>
                    <a:pt x="1218552" y="95973"/>
                  </a:lnTo>
                  <a:lnTo>
                    <a:pt x="1219619" y="100990"/>
                  </a:lnTo>
                  <a:lnTo>
                    <a:pt x="1219619" y="106781"/>
                  </a:lnTo>
                  <a:lnTo>
                    <a:pt x="1214742" y="113182"/>
                  </a:lnTo>
                  <a:lnTo>
                    <a:pt x="1200429" y="113182"/>
                  </a:lnTo>
                  <a:lnTo>
                    <a:pt x="1193190" y="112712"/>
                  </a:lnTo>
                  <a:lnTo>
                    <a:pt x="1186840" y="111366"/>
                  </a:lnTo>
                  <a:lnTo>
                    <a:pt x="1181023" y="109258"/>
                  </a:lnTo>
                  <a:lnTo>
                    <a:pt x="1175435" y="106464"/>
                  </a:lnTo>
                  <a:lnTo>
                    <a:pt x="1169809" y="121399"/>
                  </a:lnTo>
                  <a:lnTo>
                    <a:pt x="1177239" y="124879"/>
                  </a:lnTo>
                  <a:lnTo>
                    <a:pt x="1184795" y="127190"/>
                  </a:lnTo>
                  <a:lnTo>
                    <a:pt x="1192314" y="128473"/>
                  </a:lnTo>
                  <a:lnTo>
                    <a:pt x="1199667" y="128866"/>
                  </a:lnTo>
                  <a:lnTo>
                    <a:pt x="1212773" y="127419"/>
                  </a:lnTo>
                  <a:lnTo>
                    <a:pt x="1224673" y="122682"/>
                  </a:lnTo>
                  <a:lnTo>
                    <a:pt x="1233322" y="114020"/>
                  </a:lnTo>
                  <a:lnTo>
                    <a:pt x="1236675" y="100838"/>
                  </a:lnTo>
                  <a:close/>
                </a:path>
                <a:path w="1858010" h="167004">
                  <a:moveTo>
                    <a:pt x="1289418" y="72809"/>
                  </a:moveTo>
                  <a:lnTo>
                    <a:pt x="1248295" y="72809"/>
                  </a:lnTo>
                  <a:lnTo>
                    <a:pt x="1248295" y="89700"/>
                  </a:lnTo>
                  <a:lnTo>
                    <a:pt x="1289418" y="89700"/>
                  </a:lnTo>
                  <a:lnTo>
                    <a:pt x="1289418" y="72809"/>
                  </a:lnTo>
                  <a:close/>
                </a:path>
                <a:path w="1858010" h="167004">
                  <a:moveTo>
                    <a:pt x="1384795" y="126428"/>
                  </a:moveTo>
                  <a:lnTo>
                    <a:pt x="1341234" y="74485"/>
                  </a:lnTo>
                  <a:lnTo>
                    <a:pt x="1379461" y="36245"/>
                  </a:lnTo>
                  <a:lnTo>
                    <a:pt x="1358442" y="36245"/>
                  </a:lnTo>
                  <a:lnTo>
                    <a:pt x="1323111" y="71742"/>
                  </a:lnTo>
                  <a:lnTo>
                    <a:pt x="1323111" y="12"/>
                  </a:lnTo>
                  <a:lnTo>
                    <a:pt x="1306042" y="12"/>
                  </a:lnTo>
                  <a:lnTo>
                    <a:pt x="1306042" y="126428"/>
                  </a:lnTo>
                  <a:lnTo>
                    <a:pt x="1323111" y="126428"/>
                  </a:lnTo>
                  <a:lnTo>
                    <a:pt x="1323111" y="76301"/>
                  </a:lnTo>
                  <a:lnTo>
                    <a:pt x="1363319" y="126428"/>
                  </a:lnTo>
                  <a:lnTo>
                    <a:pt x="1384795" y="126428"/>
                  </a:lnTo>
                  <a:close/>
                </a:path>
                <a:path w="1858010" h="167004">
                  <a:moveTo>
                    <a:pt x="1416824" y="36233"/>
                  </a:moveTo>
                  <a:lnTo>
                    <a:pt x="1399921" y="36233"/>
                  </a:lnTo>
                  <a:lnTo>
                    <a:pt x="1399921" y="126415"/>
                  </a:lnTo>
                  <a:lnTo>
                    <a:pt x="1416824" y="126415"/>
                  </a:lnTo>
                  <a:lnTo>
                    <a:pt x="1416824" y="36233"/>
                  </a:lnTo>
                  <a:close/>
                </a:path>
                <a:path w="1858010" h="167004">
                  <a:moveTo>
                    <a:pt x="1418056" y="4406"/>
                  </a:moveTo>
                  <a:lnTo>
                    <a:pt x="1398701" y="4406"/>
                  </a:lnTo>
                  <a:lnTo>
                    <a:pt x="1398701" y="23596"/>
                  </a:lnTo>
                  <a:lnTo>
                    <a:pt x="1418056" y="23596"/>
                  </a:lnTo>
                  <a:lnTo>
                    <a:pt x="1418056" y="4406"/>
                  </a:lnTo>
                  <a:close/>
                </a:path>
                <a:path w="1858010" h="167004">
                  <a:moveTo>
                    <a:pt x="1487982" y="36245"/>
                  </a:moveTo>
                  <a:lnTo>
                    <a:pt x="1461795" y="36245"/>
                  </a:lnTo>
                  <a:lnTo>
                    <a:pt x="1461795" y="10198"/>
                  </a:lnTo>
                  <a:lnTo>
                    <a:pt x="1444739" y="10198"/>
                  </a:lnTo>
                  <a:lnTo>
                    <a:pt x="1444739" y="36245"/>
                  </a:lnTo>
                  <a:lnTo>
                    <a:pt x="1433614" y="36245"/>
                  </a:lnTo>
                  <a:lnTo>
                    <a:pt x="1433614" y="51777"/>
                  </a:lnTo>
                  <a:lnTo>
                    <a:pt x="1444739" y="51777"/>
                  </a:lnTo>
                  <a:lnTo>
                    <a:pt x="1444739" y="99771"/>
                  </a:lnTo>
                  <a:lnTo>
                    <a:pt x="1445145" y="109905"/>
                  </a:lnTo>
                  <a:lnTo>
                    <a:pt x="1448066" y="119291"/>
                  </a:lnTo>
                  <a:lnTo>
                    <a:pt x="1455978" y="126187"/>
                  </a:lnTo>
                  <a:lnTo>
                    <a:pt x="1471396" y="128866"/>
                  </a:lnTo>
                  <a:lnTo>
                    <a:pt x="1477937" y="128866"/>
                  </a:lnTo>
                  <a:lnTo>
                    <a:pt x="1483271" y="128092"/>
                  </a:lnTo>
                  <a:lnTo>
                    <a:pt x="1486776" y="127800"/>
                  </a:lnTo>
                  <a:lnTo>
                    <a:pt x="1486776" y="112255"/>
                  </a:lnTo>
                  <a:lnTo>
                    <a:pt x="1478864" y="113169"/>
                  </a:lnTo>
                  <a:lnTo>
                    <a:pt x="1462252" y="113169"/>
                  </a:lnTo>
                  <a:lnTo>
                    <a:pt x="1461795" y="107238"/>
                  </a:lnTo>
                  <a:lnTo>
                    <a:pt x="1461795" y="51777"/>
                  </a:lnTo>
                  <a:lnTo>
                    <a:pt x="1487982" y="51777"/>
                  </a:lnTo>
                  <a:lnTo>
                    <a:pt x="1487982" y="36245"/>
                  </a:lnTo>
                  <a:close/>
                </a:path>
                <a:path w="1858010" h="167004">
                  <a:moveTo>
                    <a:pt x="1572856" y="41744"/>
                  </a:moveTo>
                  <a:lnTo>
                    <a:pt x="1569313" y="39662"/>
                  </a:lnTo>
                  <a:lnTo>
                    <a:pt x="1563509" y="37033"/>
                  </a:lnTo>
                  <a:lnTo>
                    <a:pt x="1555432" y="34772"/>
                  </a:lnTo>
                  <a:lnTo>
                    <a:pt x="1545132" y="33820"/>
                  </a:lnTo>
                  <a:lnTo>
                    <a:pt x="1526882" y="37160"/>
                  </a:lnTo>
                  <a:lnTo>
                    <a:pt x="1512138" y="46748"/>
                  </a:lnTo>
                  <a:lnTo>
                    <a:pt x="1502270" y="61899"/>
                  </a:lnTo>
                  <a:lnTo>
                    <a:pt x="1498676" y="81953"/>
                  </a:lnTo>
                  <a:lnTo>
                    <a:pt x="1501749" y="100660"/>
                  </a:lnTo>
                  <a:lnTo>
                    <a:pt x="1510804" y="115519"/>
                  </a:lnTo>
                  <a:lnTo>
                    <a:pt x="1525600" y="125323"/>
                  </a:lnTo>
                  <a:lnTo>
                    <a:pt x="1545894" y="128866"/>
                  </a:lnTo>
                  <a:lnTo>
                    <a:pt x="1553921" y="128397"/>
                  </a:lnTo>
                  <a:lnTo>
                    <a:pt x="1561084" y="127114"/>
                  </a:lnTo>
                  <a:lnTo>
                    <a:pt x="1567395" y="125133"/>
                  </a:lnTo>
                  <a:lnTo>
                    <a:pt x="1572856" y="122618"/>
                  </a:lnTo>
                  <a:lnTo>
                    <a:pt x="1572856" y="105257"/>
                  </a:lnTo>
                  <a:lnTo>
                    <a:pt x="1569186" y="107391"/>
                  </a:lnTo>
                  <a:lnTo>
                    <a:pt x="1563522" y="110020"/>
                  </a:lnTo>
                  <a:lnTo>
                    <a:pt x="1555978" y="112242"/>
                  </a:lnTo>
                  <a:lnTo>
                    <a:pt x="1546656" y="113182"/>
                  </a:lnTo>
                  <a:lnTo>
                    <a:pt x="1532763" y="110642"/>
                  </a:lnTo>
                  <a:lnTo>
                    <a:pt x="1523136" y="103771"/>
                  </a:lnTo>
                  <a:lnTo>
                    <a:pt x="1517535" y="93637"/>
                  </a:lnTo>
                  <a:lnTo>
                    <a:pt x="1515732" y="81343"/>
                  </a:lnTo>
                  <a:lnTo>
                    <a:pt x="1518158" y="67411"/>
                  </a:lnTo>
                  <a:lnTo>
                    <a:pt x="1524736" y="57404"/>
                  </a:lnTo>
                  <a:lnTo>
                    <a:pt x="1534426" y="51371"/>
                  </a:lnTo>
                  <a:lnTo>
                    <a:pt x="1546199" y="49352"/>
                  </a:lnTo>
                  <a:lnTo>
                    <a:pt x="1558544" y="49352"/>
                  </a:lnTo>
                  <a:lnTo>
                    <a:pt x="1568297" y="57124"/>
                  </a:lnTo>
                  <a:lnTo>
                    <a:pt x="1572856" y="41744"/>
                  </a:lnTo>
                  <a:close/>
                </a:path>
                <a:path w="1858010" h="167004">
                  <a:moveTo>
                    <a:pt x="1664906" y="61836"/>
                  </a:moveTo>
                  <a:lnTo>
                    <a:pt x="1634896" y="33807"/>
                  </a:lnTo>
                  <a:lnTo>
                    <a:pt x="1625460" y="34937"/>
                  </a:lnTo>
                  <a:lnTo>
                    <a:pt x="1618145" y="37846"/>
                  </a:lnTo>
                  <a:lnTo>
                    <a:pt x="1612531" y="41910"/>
                  </a:lnTo>
                  <a:lnTo>
                    <a:pt x="1608251" y="46443"/>
                  </a:lnTo>
                  <a:lnTo>
                    <a:pt x="1608251" y="0"/>
                  </a:lnTo>
                  <a:lnTo>
                    <a:pt x="1591183" y="0"/>
                  </a:lnTo>
                  <a:lnTo>
                    <a:pt x="1591183" y="126415"/>
                  </a:lnTo>
                  <a:lnTo>
                    <a:pt x="1608251" y="126415"/>
                  </a:lnTo>
                  <a:lnTo>
                    <a:pt x="1608251" y="75387"/>
                  </a:lnTo>
                  <a:lnTo>
                    <a:pt x="1610563" y="62077"/>
                  </a:lnTo>
                  <a:lnTo>
                    <a:pt x="1616252" y="54152"/>
                  </a:lnTo>
                  <a:lnTo>
                    <a:pt x="1623466" y="50342"/>
                  </a:lnTo>
                  <a:lnTo>
                    <a:pt x="1630324" y="49352"/>
                  </a:lnTo>
                  <a:lnTo>
                    <a:pt x="1638592" y="50800"/>
                  </a:lnTo>
                  <a:lnTo>
                    <a:pt x="1644002" y="54965"/>
                  </a:lnTo>
                  <a:lnTo>
                    <a:pt x="1646948" y="61633"/>
                  </a:lnTo>
                  <a:lnTo>
                    <a:pt x="1647850" y="70523"/>
                  </a:lnTo>
                  <a:lnTo>
                    <a:pt x="1647850" y="126415"/>
                  </a:lnTo>
                  <a:lnTo>
                    <a:pt x="1664906" y="126415"/>
                  </a:lnTo>
                  <a:lnTo>
                    <a:pt x="1664906" y="61836"/>
                  </a:lnTo>
                  <a:close/>
                </a:path>
                <a:path w="1858010" h="167004">
                  <a:moveTo>
                    <a:pt x="1765490" y="87122"/>
                  </a:moveTo>
                  <a:lnTo>
                    <a:pt x="1765376" y="80937"/>
                  </a:lnTo>
                  <a:lnTo>
                    <a:pt x="1764817" y="73685"/>
                  </a:lnTo>
                  <a:lnTo>
                    <a:pt x="1764741" y="73266"/>
                  </a:lnTo>
                  <a:lnTo>
                    <a:pt x="1763483" y="65925"/>
                  </a:lnTo>
                  <a:lnTo>
                    <a:pt x="1761070" y="58191"/>
                  </a:lnTo>
                  <a:lnTo>
                    <a:pt x="1755444" y="49047"/>
                  </a:lnTo>
                  <a:lnTo>
                    <a:pt x="1753514" y="45897"/>
                  </a:lnTo>
                  <a:lnTo>
                    <a:pt x="1748421" y="41922"/>
                  </a:lnTo>
                  <a:lnTo>
                    <a:pt x="1748421" y="73266"/>
                  </a:lnTo>
                  <a:lnTo>
                    <a:pt x="1700453" y="73266"/>
                  </a:lnTo>
                  <a:lnTo>
                    <a:pt x="1703514" y="62026"/>
                  </a:lnTo>
                  <a:lnTo>
                    <a:pt x="1709293" y="54521"/>
                  </a:lnTo>
                  <a:lnTo>
                    <a:pt x="1716697" y="50342"/>
                  </a:lnTo>
                  <a:lnTo>
                    <a:pt x="1724660" y="49047"/>
                  </a:lnTo>
                  <a:lnTo>
                    <a:pt x="1730248" y="49707"/>
                  </a:lnTo>
                  <a:lnTo>
                    <a:pt x="1737677" y="52819"/>
                  </a:lnTo>
                  <a:lnTo>
                    <a:pt x="1744535" y="60096"/>
                  </a:lnTo>
                  <a:lnTo>
                    <a:pt x="1748421" y="73266"/>
                  </a:lnTo>
                  <a:lnTo>
                    <a:pt x="1748421" y="41922"/>
                  </a:lnTo>
                  <a:lnTo>
                    <a:pt x="1743989" y="38455"/>
                  </a:lnTo>
                  <a:lnTo>
                    <a:pt x="1733969" y="34798"/>
                  </a:lnTo>
                  <a:lnTo>
                    <a:pt x="1724964" y="33820"/>
                  </a:lnTo>
                  <a:lnTo>
                    <a:pt x="1708442" y="37261"/>
                  </a:lnTo>
                  <a:lnTo>
                    <a:pt x="1695259" y="47028"/>
                  </a:lnTo>
                  <a:lnTo>
                    <a:pt x="1686534" y="62217"/>
                  </a:lnTo>
                  <a:lnTo>
                    <a:pt x="1683385" y="81953"/>
                  </a:lnTo>
                  <a:lnTo>
                    <a:pt x="1685391" y="97370"/>
                  </a:lnTo>
                  <a:lnTo>
                    <a:pt x="1692579" y="112598"/>
                  </a:lnTo>
                  <a:lnTo>
                    <a:pt x="1706702" y="124231"/>
                  </a:lnTo>
                  <a:lnTo>
                    <a:pt x="1729536" y="128866"/>
                  </a:lnTo>
                  <a:lnTo>
                    <a:pt x="1739582" y="128231"/>
                  </a:lnTo>
                  <a:lnTo>
                    <a:pt x="1747621" y="126707"/>
                  </a:lnTo>
                  <a:lnTo>
                    <a:pt x="1753781" y="124815"/>
                  </a:lnTo>
                  <a:lnTo>
                    <a:pt x="1758175" y="123075"/>
                  </a:lnTo>
                  <a:lnTo>
                    <a:pt x="1758175" y="113626"/>
                  </a:lnTo>
                  <a:lnTo>
                    <a:pt x="1758175" y="105854"/>
                  </a:lnTo>
                  <a:lnTo>
                    <a:pt x="1753019" y="108610"/>
                  </a:lnTo>
                  <a:lnTo>
                    <a:pt x="1746885" y="111112"/>
                  </a:lnTo>
                  <a:lnTo>
                    <a:pt x="1739341" y="112928"/>
                  </a:lnTo>
                  <a:lnTo>
                    <a:pt x="1729994" y="113626"/>
                  </a:lnTo>
                  <a:lnTo>
                    <a:pt x="1718284" y="112077"/>
                  </a:lnTo>
                  <a:lnTo>
                    <a:pt x="1709191" y="107289"/>
                  </a:lnTo>
                  <a:lnTo>
                    <a:pt x="1703082" y="99034"/>
                  </a:lnTo>
                  <a:lnTo>
                    <a:pt x="1700288" y="87122"/>
                  </a:lnTo>
                  <a:lnTo>
                    <a:pt x="1765490" y="87122"/>
                  </a:lnTo>
                  <a:close/>
                </a:path>
                <a:path w="1858010" h="167004">
                  <a:moveTo>
                    <a:pt x="1857832" y="62903"/>
                  </a:moveTo>
                  <a:lnTo>
                    <a:pt x="1827822" y="33807"/>
                  </a:lnTo>
                  <a:lnTo>
                    <a:pt x="1819986" y="34683"/>
                  </a:lnTo>
                  <a:lnTo>
                    <a:pt x="1812683" y="37236"/>
                  </a:lnTo>
                  <a:lnTo>
                    <a:pt x="1806206" y="41389"/>
                  </a:lnTo>
                  <a:lnTo>
                    <a:pt x="1800860" y="47053"/>
                  </a:lnTo>
                  <a:lnTo>
                    <a:pt x="1800860" y="36233"/>
                  </a:lnTo>
                  <a:lnTo>
                    <a:pt x="1784108" y="36233"/>
                  </a:lnTo>
                  <a:lnTo>
                    <a:pt x="1784108" y="126415"/>
                  </a:lnTo>
                  <a:lnTo>
                    <a:pt x="1801177" y="126415"/>
                  </a:lnTo>
                  <a:lnTo>
                    <a:pt x="1801177" y="75387"/>
                  </a:lnTo>
                  <a:lnTo>
                    <a:pt x="1803349" y="62598"/>
                  </a:lnTo>
                  <a:lnTo>
                    <a:pt x="1808822" y="54610"/>
                  </a:lnTo>
                  <a:lnTo>
                    <a:pt x="1815947" y="50520"/>
                  </a:lnTo>
                  <a:lnTo>
                    <a:pt x="1823097" y="49352"/>
                  </a:lnTo>
                  <a:lnTo>
                    <a:pt x="1832089" y="51155"/>
                  </a:lnTo>
                  <a:lnTo>
                    <a:pt x="1837474" y="55905"/>
                  </a:lnTo>
                  <a:lnTo>
                    <a:pt x="1840090" y="62585"/>
                  </a:lnTo>
                  <a:lnTo>
                    <a:pt x="1840776" y="70205"/>
                  </a:lnTo>
                  <a:lnTo>
                    <a:pt x="1840776" y="126415"/>
                  </a:lnTo>
                  <a:lnTo>
                    <a:pt x="1857832" y="126415"/>
                  </a:lnTo>
                  <a:lnTo>
                    <a:pt x="1857832" y="62903"/>
                  </a:lnTo>
                  <a:close/>
                </a:path>
              </a:pathLst>
            </a:custGeom>
            <a:solidFill>
              <a:srgbClr val="FFFFFF"/>
            </a:solidFill>
          </p:spPr>
          <p:txBody>
            <a:bodyPr wrap="square" lIns="0" tIns="0" rIns="0" bIns="0" rtlCol="0"/>
            <a:lstStyle/>
            <a:p>
              <a:endParaRPr/>
            </a:p>
          </p:txBody>
        </p:sp>
        <p:pic>
          <p:nvPicPr>
            <p:cNvPr id="158" name="object 158"/>
            <p:cNvPicPr/>
            <p:nvPr/>
          </p:nvPicPr>
          <p:blipFill>
            <a:blip r:embed="rId56" cstate="print"/>
            <a:stretch>
              <a:fillRect/>
            </a:stretch>
          </p:blipFill>
          <p:spPr>
            <a:xfrm>
              <a:off x="5796457" y="10451376"/>
              <a:ext cx="359295" cy="95049"/>
            </a:xfrm>
            <a:prstGeom prst="rect">
              <a:avLst/>
            </a:prstGeom>
          </p:spPr>
        </p:pic>
      </p:grpSp>
      <p:grpSp>
        <p:nvGrpSpPr>
          <p:cNvPr id="159" name="object 159"/>
          <p:cNvGrpSpPr/>
          <p:nvPr/>
        </p:nvGrpSpPr>
        <p:grpSpPr>
          <a:xfrm>
            <a:off x="4481753" y="2078218"/>
            <a:ext cx="2729230" cy="504825"/>
            <a:chOff x="4481753" y="1770773"/>
            <a:chExt cx="2729230" cy="504825"/>
          </a:xfrm>
        </p:grpSpPr>
        <p:sp>
          <p:nvSpPr>
            <p:cNvPr id="160" name="object 160"/>
            <p:cNvSpPr/>
            <p:nvPr/>
          </p:nvSpPr>
          <p:spPr>
            <a:xfrm>
              <a:off x="4489373" y="1778393"/>
              <a:ext cx="2713990" cy="489584"/>
            </a:xfrm>
            <a:custGeom>
              <a:avLst/>
              <a:gdLst/>
              <a:ahLst/>
              <a:cxnLst/>
              <a:rect l="l" t="t" r="r" b="b"/>
              <a:pathLst>
                <a:path w="2713990" h="489585">
                  <a:moveTo>
                    <a:pt x="0" y="0"/>
                  </a:moveTo>
                  <a:lnTo>
                    <a:pt x="2713405" y="0"/>
                  </a:lnTo>
                  <a:lnTo>
                    <a:pt x="2713405" y="489254"/>
                  </a:lnTo>
                  <a:lnTo>
                    <a:pt x="0" y="489254"/>
                  </a:lnTo>
                  <a:lnTo>
                    <a:pt x="0" y="0"/>
                  </a:lnTo>
                  <a:close/>
                </a:path>
              </a:pathLst>
            </a:custGeom>
            <a:ln w="15240">
              <a:solidFill>
                <a:srgbClr val="231F1F"/>
              </a:solidFill>
            </a:ln>
          </p:spPr>
          <p:txBody>
            <a:bodyPr wrap="square" lIns="0" tIns="0" rIns="0" bIns="0" rtlCol="0"/>
            <a:lstStyle/>
            <a:p>
              <a:endParaRPr/>
            </a:p>
          </p:txBody>
        </p:sp>
        <p:pic>
          <p:nvPicPr>
            <p:cNvPr id="161" name="object 161"/>
            <p:cNvPicPr/>
            <p:nvPr/>
          </p:nvPicPr>
          <p:blipFill>
            <a:blip r:embed="rId57" cstate="print"/>
            <a:stretch>
              <a:fillRect/>
            </a:stretch>
          </p:blipFill>
          <p:spPr>
            <a:xfrm>
              <a:off x="4565548" y="1827479"/>
              <a:ext cx="2536939" cy="376097"/>
            </a:xfrm>
            <a:prstGeom prst="rect">
              <a:avLst/>
            </a:prstGeom>
          </p:spPr>
        </p:pic>
      </p:grpSp>
      <p:pic>
        <p:nvPicPr>
          <p:cNvPr id="162" name="object 162"/>
          <p:cNvPicPr/>
          <p:nvPr/>
        </p:nvPicPr>
        <p:blipFill>
          <a:blip r:embed="rId58" cstate="print"/>
          <a:stretch>
            <a:fillRect/>
          </a:stretch>
        </p:blipFill>
        <p:spPr>
          <a:xfrm>
            <a:off x="6551726" y="5319788"/>
            <a:ext cx="600735" cy="215138"/>
          </a:xfrm>
          <a:prstGeom prst="rect">
            <a:avLst/>
          </a:prstGeom>
        </p:spPr>
      </p:pic>
      <p:graphicFrame>
        <p:nvGraphicFramePr>
          <p:cNvPr id="163" name="表 162">
            <a:extLst>
              <a:ext uri="{FF2B5EF4-FFF2-40B4-BE49-F238E27FC236}">
                <a16:creationId xmlns:a16="http://schemas.microsoft.com/office/drawing/2014/main" id="{C74F81DA-3DC4-D0E5-E9C1-190D79B2110E}"/>
              </a:ext>
            </a:extLst>
          </p:cNvPr>
          <p:cNvGraphicFramePr>
            <a:graphicFrameLocks noGrp="1"/>
          </p:cNvGraphicFramePr>
          <p:nvPr>
            <p:extLst>
              <p:ext uri="{D42A27DB-BD31-4B8C-83A1-F6EECF244321}">
                <p14:modId xmlns:p14="http://schemas.microsoft.com/office/powerpoint/2010/main" val="799994480"/>
              </p:ext>
            </p:extLst>
          </p:nvPr>
        </p:nvGraphicFramePr>
        <p:xfrm>
          <a:off x="318043" y="1834591"/>
          <a:ext cx="4014877" cy="715594"/>
        </p:xfrm>
        <a:graphic>
          <a:graphicData uri="http://schemas.openxmlformats.org/drawingml/2006/table">
            <a:tbl>
              <a:tblPr firstRow="1" bandRow="1">
                <a:tableStyleId>{5940675A-B579-460E-94D1-54222C63F5DA}</a:tableStyleId>
              </a:tblPr>
              <a:tblGrid>
                <a:gridCol w="318123">
                  <a:extLst>
                    <a:ext uri="{9D8B030D-6E8A-4147-A177-3AD203B41FA5}">
                      <a16:colId xmlns:a16="http://schemas.microsoft.com/office/drawing/2014/main" val="732265041"/>
                    </a:ext>
                  </a:extLst>
                </a:gridCol>
                <a:gridCol w="2209800">
                  <a:extLst>
                    <a:ext uri="{9D8B030D-6E8A-4147-A177-3AD203B41FA5}">
                      <a16:colId xmlns:a16="http://schemas.microsoft.com/office/drawing/2014/main" val="2545433424"/>
                    </a:ext>
                  </a:extLst>
                </a:gridCol>
                <a:gridCol w="1486954">
                  <a:extLst>
                    <a:ext uri="{9D8B030D-6E8A-4147-A177-3AD203B41FA5}">
                      <a16:colId xmlns:a16="http://schemas.microsoft.com/office/drawing/2014/main" val="3092321260"/>
                    </a:ext>
                  </a:extLst>
                </a:gridCol>
              </a:tblGrid>
              <a:tr h="180000">
                <a:tc>
                  <a:txBody>
                    <a:bodyPr/>
                    <a:lstStyle/>
                    <a:p>
                      <a:endParaRPr kumimoji="1" lang="ja-JP" altLang="en-US" sz="800" dirty="0">
                        <a:latin typeface="BIZ UDPゴシック" panose="020B0400000000000000" pitchFamily="50" charset="-128"/>
                        <a:ea typeface="BIZ UDPゴシック" panose="020B0400000000000000" pitchFamily="50" charset="-128"/>
                      </a:endParaRPr>
                    </a:p>
                  </a:txBody>
                  <a:tcPr>
                    <a:solidFill>
                      <a:srgbClr val="B9DFC2"/>
                    </a:solidFill>
                  </a:tcPr>
                </a:tc>
                <a:tc>
                  <a:txBody>
                    <a:bodyPr/>
                    <a:lstStyle/>
                    <a:p>
                      <a:pPr algn="ctr"/>
                      <a:r>
                        <a:rPr kumimoji="1" lang="ja-JP" altLang="en-US" sz="800" dirty="0">
                          <a:latin typeface="BIZ UDPゴシック" panose="020B0400000000000000" pitchFamily="50" charset="-128"/>
                          <a:ea typeface="BIZ UDPゴシック" panose="020B0400000000000000" pitchFamily="50" charset="-128"/>
                        </a:rPr>
                        <a:t>商談会</a:t>
                      </a:r>
                    </a:p>
                  </a:txBody>
                  <a:tcPr>
                    <a:solidFill>
                      <a:srgbClr val="B9DFC2"/>
                    </a:solidFill>
                  </a:tcPr>
                </a:tc>
                <a:tc>
                  <a:txBody>
                    <a:bodyPr/>
                    <a:lstStyle/>
                    <a:p>
                      <a:pPr algn="ctr"/>
                      <a:r>
                        <a:rPr kumimoji="1" lang="ja-JP" altLang="en-US" sz="800" dirty="0">
                          <a:latin typeface="BIZ UDPゴシック" panose="020B0400000000000000" pitchFamily="50" charset="-128"/>
                          <a:ea typeface="BIZ UDPゴシック" panose="020B0400000000000000" pitchFamily="50" charset="-128"/>
                        </a:rPr>
                        <a:t>参加</a:t>
                      </a:r>
                      <a:r>
                        <a:rPr kumimoji="1" lang="en-US" altLang="ja-JP" sz="800" dirty="0">
                          <a:latin typeface="BIZ UDPゴシック" panose="020B0400000000000000" pitchFamily="50" charset="-128"/>
                          <a:ea typeface="BIZ UDPゴシック" panose="020B0400000000000000" pitchFamily="50" charset="-128"/>
                        </a:rPr>
                        <a:t>NG</a:t>
                      </a:r>
                      <a:r>
                        <a:rPr kumimoji="1" lang="ja-JP" altLang="en-US" sz="800" dirty="0">
                          <a:latin typeface="BIZ UDPゴシック" panose="020B0400000000000000" pitchFamily="50" charset="-128"/>
                          <a:ea typeface="BIZ UDPゴシック" panose="020B0400000000000000" pitchFamily="50" charset="-128"/>
                        </a:rPr>
                        <a:t>時間</a:t>
                      </a:r>
                    </a:p>
                  </a:txBody>
                  <a:tcPr>
                    <a:solidFill>
                      <a:srgbClr val="B9DFC2"/>
                    </a:solidFill>
                  </a:tcPr>
                </a:tc>
                <a:extLst>
                  <a:ext uri="{0D108BD9-81ED-4DB2-BD59-A6C34878D82A}">
                    <a16:rowId xmlns:a16="http://schemas.microsoft.com/office/drawing/2014/main" val="3478678346"/>
                  </a:ext>
                </a:extLst>
              </a:tr>
              <a:tr h="251117">
                <a:tc>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solidFill>
                      <a:srgbClr val="B9DFC2"/>
                    </a:solidFill>
                  </a:tcPr>
                </a:tc>
                <a:tc>
                  <a:txBody>
                    <a:bodyPr/>
                    <a:lstStyle/>
                    <a:p>
                      <a:r>
                        <a:rPr kumimoji="1" lang="en-US" altLang="ja-JP" sz="900" dirty="0">
                          <a:latin typeface="BIZ UDPゴシック" panose="020B0400000000000000" pitchFamily="50" charset="-128"/>
                          <a:ea typeface="BIZ UDPゴシック" panose="020B0400000000000000" pitchFamily="50" charset="-128"/>
                        </a:rPr>
                        <a:t>2026/1/21(</a:t>
                      </a:r>
                      <a:r>
                        <a:rPr kumimoji="1" lang="ja-JP" altLang="en-US" sz="900" dirty="0">
                          <a:latin typeface="BIZ UDPゴシック" panose="020B0400000000000000" pitchFamily="50" charset="-128"/>
                          <a:ea typeface="BIZ UDPゴシック" panose="020B0400000000000000" pitchFamily="50" charset="-128"/>
                        </a:rPr>
                        <a:t>水</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オーガニック商談会</a:t>
                      </a:r>
                    </a:p>
                  </a:txBody>
                  <a:tcPr>
                    <a:solidFill>
                      <a:schemeClr val="bg1"/>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　：　　　　～　　　　：　</a:t>
                      </a:r>
                    </a:p>
                  </a:txBody>
                  <a:tcPr>
                    <a:solidFill>
                      <a:schemeClr val="bg1"/>
                    </a:solidFill>
                  </a:tcPr>
                </a:tc>
                <a:extLst>
                  <a:ext uri="{0D108BD9-81ED-4DB2-BD59-A6C34878D82A}">
                    <a16:rowId xmlns:a16="http://schemas.microsoft.com/office/drawing/2014/main" val="1912320149"/>
                  </a:ext>
                </a:extLst>
              </a:tr>
              <a:tr h="251117">
                <a:tc>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solidFill>
                      <a:srgbClr val="B9DFC2"/>
                    </a:solidFill>
                  </a:tcPr>
                </a:tc>
                <a:tc>
                  <a:txBody>
                    <a:bodyPr/>
                    <a:lstStyle/>
                    <a:p>
                      <a:r>
                        <a:rPr kumimoji="1" lang="en-US" altLang="ja-JP" sz="900" dirty="0">
                          <a:latin typeface="BIZ UDPゴシック" panose="020B0400000000000000" pitchFamily="50" charset="-128"/>
                          <a:ea typeface="BIZ UDPゴシック" panose="020B0400000000000000" pitchFamily="50" charset="-128"/>
                        </a:rPr>
                        <a:t>2026/1/22(</a:t>
                      </a:r>
                      <a:r>
                        <a:rPr kumimoji="1" lang="ja-JP" altLang="en-US" sz="900" dirty="0">
                          <a:latin typeface="BIZ UDPゴシック" panose="020B0400000000000000" pitchFamily="50" charset="-128"/>
                          <a:ea typeface="BIZ UDPゴシック" panose="020B0400000000000000" pitchFamily="50" charset="-128"/>
                        </a:rPr>
                        <a:t>木</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農産物商談会</a:t>
                      </a:r>
                    </a:p>
                  </a:txBody>
                  <a:tcP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　：　　　　～　　　　：　</a:t>
                      </a:r>
                    </a:p>
                  </a:txBody>
                  <a:tcPr>
                    <a:solidFill>
                      <a:schemeClr val="bg1"/>
                    </a:solidFill>
                  </a:tcPr>
                </a:tc>
                <a:extLst>
                  <a:ext uri="{0D108BD9-81ED-4DB2-BD59-A6C34878D82A}">
                    <a16:rowId xmlns:a16="http://schemas.microsoft.com/office/drawing/2014/main" val="3295228308"/>
                  </a:ext>
                </a:extLst>
              </a:tr>
            </a:tbl>
          </a:graphicData>
        </a:graphic>
      </p:graphicFrame>
      <p:graphicFrame>
        <p:nvGraphicFramePr>
          <p:cNvPr id="164" name="表 163">
            <a:extLst>
              <a:ext uri="{FF2B5EF4-FFF2-40B4-BE49-F238E27FC236}">
                <a16:creationId xmlns:a16="http://schemas.microsoft.com/office/drawing/2014/main" id="{6F366003-006B-0CCA-4DC6-E231C77C1C40}"/>
              </a:ext>
            </a:extLst>
          </p:cNvPr>
          <p:cNvGraphicFramePr>
            <a:graphicFrameLocks noGrp="1"/>
          </p:cNvGraphicFramePr>
          <p:nvPr>
            <p:extLst>
              <p:ext uri="{D42A27DB-BD31-4B8C-83A1-F6EECF244321}">
                <p14:modId xmlns:p14="http://schemas.microsoft.com/office/powerpoint/2010/main" val="4223744213"/>
              </p:ext>
            </p:extLst>
          </p:nvPr>
        </p:nvGraphicFramePr>
        <p:xfrm>
          <a:off x="349250" y="2857347"/>
          <a:ext cx="6849884" cy="1953411"/>
        </p:xfrm>
        <a:graphic>
          <a:graphicData uri="http://schemas.openxmlformats.org/drawingml/2006/table">
            <a:tbl>
              <a:tblPr firstRow="1" bandRow="1">
                <a:tableStyleId>{5940675A-B579-460E-94D1-54222C63F5DA}</a:tableStyleId>
              </a:tblPr>
              <a:tblGrid>
                <a:gridCol w="793313">
                  <a:extLst>
                    <a:ext uri="{9D8B030D-6E8A-4147-A177-3AD203B41FA5}">
                      <a16:colId xmlns:a16="http://schemas.microsoft.com/office/drawing/2014/main" val="732265041"/>
                    </a:ext>
                  </a:extLst>
                </a:gridCol>
                <a:gridCol w="2609131">
                  <a:extLst>
                    <a:ext uri="{9D8B030D-6E8A-4147-A177-3AD203B41FA5}">
                      <a16:colId xmlns:a16="http://schemas.microsoft.com/office/drawing/2014/main" val="2545433424"/>
                    </a:ext>
                  </a:extLst>
                </a:gridCol>
                <a:gridCol w="762000">
                  <a:extLst>
                    <a:ext uri="{9D8B030D-6E8A-4147-A177-3AD203B41FA5}">
                      <a16:colId xmlns:a16="http://schemas.microsoft.com/office/drawing/2014/main" val="1238252155"/>
                    </a:ext>
                  </a:extLst>
                </a:gridCol>
                <a:gridCol w="2685440">
                  <a:extLst>
                    <a:ext uri="{9D8B030D-6E8A-4147-A177-3AD203B41FA5}">
                      <a16:colId xmlns:a16="http://schemas.microsoft.com/office/drawing/2014/main" val="3092321260"/>
                    </a:ext>
                  </a:extLst>
                </a:gridCol>
              </a:tblGrid>
              <a:tr h="311028">
                <a:tc>
                  <a:txBody>
                    <a:bodyPr/>
                    <a:lstStyle/>
                    <a:p>
                      <a:pPr algn="ctr"/>
                      <a:r>
                        <a:rPr kumimoji="1" lang="ja-JP" altLang="en-US" sz="900" dirty="0">
                          <a:latin typeface="BIZ UDPゴシック" panose="020B0400000000000000" pitchFamily="50" charset="-128"/>
                          <a:ea typeface="BIZ UDPゴシック" panose="020B0400000000000000" pitchFamily="50" charset="-128"/>
                        </a:rPr>
                        <a:t>会社名</a:t>
                      </a:r>
                    </a:p>
                  </a:txBody>
                  <a:tcPr>
                    <a:solidFill>
                      <a:srgbClr val="B9DFC2"/>
                    </a:solidFill>
                  </a:tcPr>
                </a:tc>
                <a:tc gridSpan="3">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tc h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tc hMerge="1">
                  <a:txBody>
                    <a:bodyPr/>
                    <a:lstStyle/>
                    <a:p>
                      <a:pPr algn="l"/>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extLst>
                  <a:ext uri="{0D108BD9-81ED-4DB2-BD59-A6C34878D82A}">
                    <a16:rowId xmlns:a16="http://schemas.microsoft.com/office/drawing/2014/main" val="1912320149"/>
                  </a:ext>
                </a:extLst>
              </a:tr>
              <a:tr h="311028">
                <a:tc>
                  <a:txBody>
                    <a:bodyPr/>
                    <a:lstStyle/>
                    <a:p>
                      <a:pPr algn="ctr"/>
                      <a:r>
                        <a:rPr kumimoji="1" lang="ja-JP" altLang="en-US" sz="900" dirty="0">
                          <a:latin typeface="BIZ UDPゴシック" panose="020B0400000000000000" pitchFamily="50" charset="-128"/>
                          <a:ea typeface="BIZ UDPゴシック" panose="020B0400000000000000" pitchFamily="50" charset="-128"/>
                        </a:rPr>
                        <a:t>部署</a:t>
                      </a:r>
                    </a:p>
                  </a:txBody>
                  <a:tcPr>
                    <a:solidFill>
                      <a:srgbClr val="B9DFC2"/>
                    </a:solidFill>
                  </a:tcPr>
                </a:tc>
                <a:tc>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氏　　名</a:t>
                      </a:r>
                    </a:p>
                  </a:txBody>
                  <a:tcPr>
                    <a:solidFill>
                      <a:srgbClr val="B9DFC2"/>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extLst>
                  <a:ext uri="{0D108BD9-81ED-4DB2-BD59-A6C34878D82A}">
                    <a16:rowId xmlns:a16="http://schemas.microsoft.com/office/drawing/2014/main" val="3295228308"/>
                  </a:ext>
                </a:extLst>
              </a:tr>
              <a:tr h="311028">
                <a:tc>
                  <a:txBody>
                    <a:bodyPr/>
                    <a:lstStyle/>
                    <a:p>
                      <a:pPr algn="ctr"/>
                      <a:r>
                        <a:rPr kumimoji="1" lang="ja-JP" altLang="en-US" sz="900" dirty="0">
                          <a:latin typeface="BIZ UDPゴシック" panose="020B0400000000000000" pitchFamily="50" charset="-128"/>
                          <a:ea typeface="BIZ UDPゴシック" panose="020B0400000000000000" pitchFamily="50" charset="-128"/>
                        </a:rPr>
                        <a:t>住所</a:t>
                      </a:r>
                    </a:p>
                  </a:txBody>
                  <a:tcPr>
                    <a:solidFill>
                      <a:srgbClr val="B9DFC2"/>
                    </a:solidFill>
                  </a:tcPr>
                </a:tc>
                <a:tc gridSpan="3">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tc h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solidFill>
                      <a:srgbClr val="B9DFC2"/>
                    </a:solidFill>
                  </a:tcPr>
                </a:tc>
                <a:tc h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extLst>
                  <a:ext uri="{0D108BD9-81ED-4DB2-BD59-A6C34878D82A}">
                    <a16:rowId xmlns:a16="http://schemas.microsoft.com/office/drawing/2014/main" val="4142137017"/>
                  </a:ext>
                </a:extLst>
              </a:tr>
              <a:tr h="311028">
                <a:tc>
                  <a:txBody>
                    <a:bodyPr/>
                    <a:lstStyle/>
                    <a:p>
                      <a:pPr algn="ctr"/>
                      <a:r>
                        <a:rPr kumimoji="1" lang="en-US" altLang="ja-JP" sz="900" dirty="0">
                          <a:latin typeface="BIZ UDPゴシック" panose="020B0400000000000000" pitchFamily="50" charset="-128"/>
                          <a:ea typeface="BIZ UDPゴシック" panose="020B0400000000000000" pitchFamily="50" charset="-128"/>
                        </a:rPr>
                        <a:t>TEL</a:t>
                      </a:r>
                      <a:endParaRPr kumimoji="1" lang="ja-JP" altLang="en-US" sz="900" dirty="0">
                        <a:latin typeface="BIZ UDPゴシック" panose="020B0400000000000000" pitchFamily="50" charset="-128"/>
                        <a:ea typeface="BIZ UDPゴシック" panose="020B0400000000000000" pitchFamily="50" charset="-128"/>
                      </a:endParaRPr>
                    </a:p>
                  </a:txBody>
                  <a:tcPr>
                    <a:solidFill>
                      <a:srgbClr val="B9DFC2"/>
                    </a:solidFill>
                  </a:tcPr>
                </a:tc>
                <a:tc>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携帯番号</a:t>
                      </a:r>
                    </a:p>
                  </a:txBody>
                  <a:tcPr>
                    <a:solidFill>
                      <a:srgbClr val="B9DFC2"/>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extLst>
                  <a:ext uri="{0D108BD9-81ED-4DB2-BD59-A6C34878D82A}">
                    <a16:rowId xmlns:a16="http://schemas.microsoft.com/office/drawing/2014/main" val="3392175894"/>
                  </a:ext>
                </a:extLst>
              </a:tr>
              <a:tr h="311028">
                <a:tc>
                  <a:txBody>
                    <a:bodyPr/>
                    <a:lstStyle/>
                    <a:p>
                      <a:pPr algn="ctr"/>
                      <a:r>
                        <a:rPr kumimoji="1" lang="en-US" altLang="ja-JP" sz="900" dirty="0">
                          <a:latin typeface="BIZ UDPゴシック" panose="020B0400000000000000" pitchFamily="50" charset="-128"/>
                          <a:ea typeface="BIZ UDPゴシック" panose="020B0400000000000000" pitchFamily="50" charset="-128"/>
                        </a:rPr>
                        <a:t>E-mail</a:t>
                      </a:r>
                      <a:endParaRPr kumimoji="1" lang="ja-JP" altLang="en-US" sz="900" dirty="0">
                        <a:latin typeface="BIZ UDPゴシック" panose="020B0400000000000000" pitchFamily="50" charset="-128"/>
                        <a:ea typeface="BIZ UDPゴシック" panose="020B0400000000000000" pitchFamily="50" charset="-128"/>
                      </a:endParaRPr>
                    </a:p>
                  </a:txBody>
                  <a:tcPr>
                    <a:solidFill>
                      <a:srgbClr val="B9DFC2"/>
                    </a:solidFill>
                  </a:tcPr>
                </a:tc>
                <a:tc gridSpan="3">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tc h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solidFill>
                      <a:srgbClr val="B9DFC2"/>
                    </a:solidFill>
                  </a:tcPr>
                </a:tc>
                <a:tc h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extLst>
                  <a:ext uri="{0D108BD9-81ED-4DB2-BD59-A6C34878D82A}">
                    <a16:rowId xmlns:a16="http://schemas.microsoft.com/office/drawing/2014/main" val="1354276617"/>
                  </a:ext>
                </a:extLst>
              </a:tr>
              <a:tr h="398271">
                <a:tc>
                  <a:txBody>
                    <a:bodyPr/>
                    <a:lstStyle/>
                    <a:p>
                      <a:pPr algn="ctr"/>
                      <a:r>
                        <a:rPr kumimoji="1" lang="en-US" altLang="ja-JP" sz="900" dirty="0">
                          <a:latin typeface="BIZ UDPゴシック" panose="020B0400000000000000" pitchFamily="50" charset="-128"/>
                          <a:ea typeface="BIZ UDPゴシック" panose="020B0400000000000000" pitchFamily="50" charset="-128"/>
                        </a:rPr>
                        <a:t>Web</a:t>
                      </a:r>
                      <a:r>
                        <a:rPr kumimoji="1" lang="ja-JP" altLang="en-US" sz="900" dirty="0">
                          <a:latin typeface="BIZ UDPゴシック" panose="020B0400000000000000" pitchFamily="50" charset="-128"/>
                          <a:ea typeface="BIZ UDPゴシック" panose="020B0400000000000000" pitchFamily="50" charset="-128"/>
                        </a:rPr>
                        <a:t>サイト</a:t>
                      </a:r>
                    </a:p>
                  </a:txBody>
                  <a:tcPr anchor="ctr">
                    <a:solidFill>
                      <a:srgbClr val="B9DFC2"/>
                    </a:solidFill>
                  </a:tcPr>
                </a:tc>
                <a:tc>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自社サイト</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での販売</a:t>
                      </a:r>
                    </a:p>
                  </a:txBody>
                  <a:tcPr>
                    <a:solidFill>
                      <a:srgbClr val="B9DFC2"/>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あり　　　　／　　　　なし</a:t>
                      </a:r>
                    </a:p>
                  </a:txBody>
                  <a:tcPr anchor="ctr">
                    <a:solidFill>
                      <a:schemeClr val="bg1"/>
                    </a:solidFill>
                  </a:tcPr>
                </a:tc>
                <a:extLst>
                  <a:ext uri="{0D108BD9-81ED-4DB2-BD59-A6C34878D82A}">
                    <a16:rowId xmlns:a16="http://schemas.microsoft.com/office/drawing/2014/main" val="1011314089"/>
                  </a:ext>
                </a:extLst>
              </a:tr>
            </a:tbl>
          </a:graphicData>
        </a:graphic>
      </p:graphicFrame>
      <p:graphicFrame>
        <p:nvGraphicFramePr>
          <p:cNvPr id="165" name="表 164">
            <a:extLst>
              <a:ext uri="{FF2B5EF4-FFF2-40B4-BE49-F238E27FC236}">
                <a16:creationId xmlns:a16="http://schemas.microsoft.com/office/drawing/2014/main" id="{6071E709-E68D-9FE1-956B-3204EF88AC0D}"/>
              </a:ext>
            </a:extLst>
          </p:cNvPr>
          <p:cNvGraphicFramePr>
            <a:graphicFrameLocks noGrp="1"/>
          </p:cNvGraphicFramePr>
          <p:nvPr>
            <p:extLst>
              <p:ext uri="{D42A27DB-BD31-4B8C-83A1-F6EECF244321}">
                <p14:modId xmlns:p14="http://schemas.microsoft.com/office/powerpoint/2010/main" val="2456640899"/>
              </p:ext>
            </p:extLst>
          </p:nvPr>
        </p:nvGraphicFramePr>
        <p:xfrm>
          <a:off x="342012" y="6202920"/>
          <a:ext cx="6849883" cy="3364434"/>
        </p:xfrm>
        <a:graphic>
          <a:graphicData uri="http://schemas.openxmlformats.org/drawingml/2006/table">
            <a:tbl>
              <a:tblPr firstRow="1" bandRow="1">
                <a:tableStyleId>{5940675A-B579-460E-94D1-54222C63F5DA}</a:tableStyleId>
              </a:tblPr>
              <a:tblGrid>
                <a:gridCol w="235838">
                  <a:extLst>
                    <a:ext uri="{9D8B030D-6E8A-4147-A177-3AD203B41FA5}">
                      <a16:colId xmlns:a16="http://schemas.microsoft.com/office/drawing/2014/main" val="3991163386"/>
                    </a:ext>
                  </a:extLst>
                </a:gridCol>
                <a:gridCol w="1066800">
                  <a:extLst>
                    <a:ext uri="{9D8B030D-6E8A-4147-A177-3AD203B41FA5}">
                      <a16:colId xmlns:a16="http://schemas.microsoft.com/office/drawing/2014/main" val="732265041"/>
                    </a:ext>
                  </a:extLst>
                </a:gridCol>
                <a:gridCol w="2667000">
                  <a:extLst>
                    <a:ext uri="{9D8B030D-6E8A-4147-A177-3AD203B41FA5}">
                      <a16:colId xmlns:a16="http://schemas.microsoft.com/office/drawing/2014/main" val="2545433424"/>
                    </a:ext>
                  </a:extLst>
                </a:gridCol>
                <a:gridCol w="1219200">
                  <a:extLst>
                    <a:ext uri="{9D8B030D-6E8A-4147-A177-3AD203B41FA5}">
                      <a16:colId xmlns:a16="http://schemas.microsoft.com/office/drawing/2014/main" val="2295519827"/>
                    </a:ext>
                  </a:extLst>
                </a:gridCol>
                <a:gridCol w="1661045">
                  <a:extLst>
                    <a:ext uri="{9D8B030D-6E8A-4147-A177-3AD203B41FA5}">
                      <a16:colId xmlns:a16="http://schemas.microsoft.com/office/drawing/2014/main" val="2552799366"/>
                    </a:ext>
                  </a:extLst>
                </a:gridCol>
              </a:tblGrid>
              <a:tr h="373826">
                <a:tc rowSpan="3">
                  <a:txBody>
                    <a:bodyPr/>
                    <a:lstStyle/>
                    <a:p>
                      <a:pPr algn="ctr"/>
                      <a:r>
                        <a:rPr kumimoji="1" lang="en-US" altLang="ja-JP" sz="900" b="1" dirty="0">
                          <a:latin typeface="BIZ UDPゴシック" panose="020B0400000000000000" pitchFamily="50" charset="-128"/>
                          <a:ea typeface="BIZ UDPゴシック" panose="020B0400000000000000" pitchFamily="50" charset="-128"/>
                        </a:rPr>
                        <a:t>1</a:t>
                      </a:r>
                      <a:endParaRPr kumimoji="1" lang="ja-JP" altLang="en-US" sz="900" b="1"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出店希望商品</a:t>
                      </a:r>
                    </a:p>
                  </a:txBody>
                  <a:tcPr anchor="ctr">
                    <a:solidFill>
                      <a:srgbClr val="E8F4E8"/>
                    </a:solidFill>
                  </a:tcPr>
                </a:tc>
                <a:tc>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希望する</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販売価格</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卸価格</a:t>
                      </a: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a:t>
                      </a: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1912320149"/>
                  </a:ext>
                </a:extLst>
              </a:tr>
              <a:tr h="373826">
                <a:tc v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特徴</a:t>
                      </a:r>
                    </a:p>
                  </a:txBody>
                  <a:tcPr anchor="ctr">
                    <a:solidFill>
                      <a:srgbClr val="E8F4E8"/>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直送対応</a:t>
                      </a: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可　　・　　不可　　・　　要相談</a:t>
                      </a:r>
                    </a:p>
                  </a:txBody>
                  <a:tcPr anchor="ctr">
                    <a:solidFill>
                      <a:schemeClr val="bg1"/>
                    </a:solidFill>
                  </a:tcPr>
                </a:tc>
                <a:extLst>
                  <a:ext uri="{0D108BD9-81ED-4DB2-BD59-A6C34878D82A}">
                    <a16:rowId xmlns:a16="http://schemas.microsoft.com/office/drawing/2014/main" val="3295228308"/>
                  </a:ext>
                </a:extLst>
              </a:tr>
              <a:tr h="373826">
                <a:tc v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希望の売り先</a:t>
                      </a:r>
                      <a:endParaRPr kumimoji="1" lang="en-US" altLang="ja-JP" sz="900" dirty="0">
                        <a:latin typeface="BIZ UDPゴシック" panose="020B0400000000000000" pitchFamily="50" charset="-128"/>
                        <a:ea typeface="BIZ UDPゴシック" panose="020B0400000000000000" pitchFamily="50" charset="-128"/>
                      </a:endParaRPr>
                    </a:p>
                  </a:txBody>
                  <a:tcPr anchor="ctr">
                    <a:solidFill>
                      <a:srgbClr val="E8F4E8"/>
                    </a:solidFill>
                  </a:tcPr>
                </a:tc>
                <a:tc>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zh-TW" altLang="en-US" sz="800" dirty="0">
                          <a:latin typeface="BIZ UDPゴシック" panose="020B0400000000000000" pitchFamily="50" charset="-128"/>
                          <a:ea typeface="BIZ UDPゴシック" panose="020B0400000000000000" pitchFamily="50" charset="-128"/>
                        </a:rPr>
                        <a:t>年間生産量</a:t>
                      </a:r>
                      <a:r>
                        <a:rPr kumimoji="1" lang="en-US" altLang="zh-TW" sz="800" dirty="0">
                          <a:latin typeface="BIZ UDPゴシック" panose="020B0400000000000000" pitchFamily="50" charset="-128"/>
                          <a:ea typeface="BIZ UDPゴシック" panose="020B0400000000000000" pitchFamily="50" charset="-128"/>
                        </a:rPr>
                        <a:t>/</a:t>
                      </a:r>
                      <a:r>
                        <a:rPr kumimoji="1" lang="zh-TW" altLang="en-US" sz="800" dirty="0">
                          <a:latin typeface="BIZ UDPゴシック" panose="020B0400000000000000" pitchFamily="50" charset="-128"/>
                          <a:ea typeface="BIZ UDPゴシック" panose="020B0400000000000000" pitchFamily="50" charset="-128"/>
                        </a:rPr>
                        <a:t>出荷時期</a:t>
                      </a:r>
                      <a:endParaRPr kumimoji="1" lang="en-US" altLang="zh-TW" sz="800" dirty="0">
                        <a:latin typeface="BIZ UDPゴシック" panose="020B0400000000000000" pitchFamily="50" charset="-128"/>
                        <a:ea typeface="BIZ UDPゴシック" panose="020B0400000000000000" pitchFamily="50" charset="-128"/>
                      </a:endParaRP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4142137017"/>
                  </a:ext>
                </a:extLst>
              </a:tr>
              <a:tr h="373826">
                <a:tc rowSpan="3">
                  <a:txBody>
                    <a:bodyPr/>
                    <a:lstStyle/>
                    <a:p>
                      <a:pPr algn="ctr"/>
                      <a:r>
                        <a:rPr kumimoji="1" lang="en-US" altLang="ja-JP" sz="900" b="1" dirty="0">
                          <a:latin typeface="BIZ UDPゴシック" panose="020B0400000000000000" pitchFamily="50" charset="-128"/>
                          <a:ea typeface="BIZ UDPゴシック" panose="020B0400000000000000" pitchFamily="50" charset="-128"/>
                        </a:rPr>
                        <a:t>2</a:t>
                      </a:r>
                      <a:endParaRPr kumimoji="1" lang="ja-JP" altLang="en-US" sz="900" b="1"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出店希望商品</a:t>
                      </a:r>
                    </a:p>
                  </a:txBody>
                  <a:tcPr anchor="ctr">
                    <a:solidFill>
                      <a:srgbClr val="E8F4E8"/>
                    </a:solidFill>
                  </a:tcPr>
                </a:tc>
                <a:tc>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希望する</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販売価格</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卸価格</a:t>
                      </a: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a:t>
                      </a: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3392175894"/>
                  </a:ext>
                </a:extLst>
              </a:tr>
              <a:tr h="373826">
                <a:tc v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特徴</a:t>
                      </a:r>
                    </a:p>
                  </a:txBody>
                  <a:tcPr anchor="ctr">
                    <a:solidFill>
                      <a:srgbClr val="E8F4E8"/>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直送対応</a:t>
                      </a: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可　　・　　不可　　・　　要相談</a:t>
                      </a:r>
                    </a:p>
                  </a:txBody>
                  <a:tcPr anchor="ctr">
                    <a:solidFill>
                      <a:schemeClr val="bg1"/>
                    </a:solidFill>
                  </a:tcPr>
                </a:tc>
                <a:extLst>
                  <a:ext uri="{0D108BD9-81ED-4DB2-BD59-A6C34878D82A}">
                    <a16:rowId xmlns:a16="http://schemas.microsoft.com/office/drawing/2014/main" val="1354276617"/>
                  </a:ext>
                </a:extLst>
              </a:tr>
              <a:tr h="373826">
                <a:tc v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希望の売り先</a:t>
                      </a:r>
                      <a:endParaRPr kumimoji="1" lang="en-US" altLang="ja-JP" sz="900" dirty="0">
                        <a:latin typeface="BIZ UDPゴシック" panose="020B0400000000000000" pitchFamily="50" charset="-128"/>
                        <a:ea typeface="BIZ UDPゴシック" panose="020B0400000000000000" pitchFamily="50" charset="-128"/>
                      </a:endParaRPr>
                    </a:p>
                  </a:txBody>
                  <a:tcPr anchor="ctr">
                    <a:solidFill>
                      <a:srgbClr val="E8F4E8"/>
                    </a:solidFill>
                  </a:tcPr>
                </a:tc>
                <a:tc>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zh-TW" altLang="en-US" sz="800" dirty="0">
                          <a:latin typeface="BIZ UDPゴシック" panose="020B0400000000000000" pitchFamily="50" charset="-128"/>
                          <a:ea typeface="BIZ UDPゴシック" panose="020B0400000000000000" pitchFamily="50" charset="-128"/>
                        </a:rPr>
                        <a:t>年間生産量</a:t>
                      </a:r>
                      <a:r>
                        <a:rPr kumimoji="1" lang="en-US" altLang="zh-TW" sz="800" dirty="0">
                          <a:latin typeface="BIZ UDPゴシック" panose="020B0400000000000000" pitchFamily="50" charset="-128"/>
                          <a:ea typeface="BIZ UDPゴシック" panose="020B0400000000000000" pitchFamily="50" charset="-128"/>
                        </a:rPr>
                        <a:t>/</a:t>
                      </a:r>
                      <a:r>
                        <a:rPr kumimoji="1" lang="zh-TW" altLang="en-US" sz="800" dirty="0">
                          <a:latin typeface="BIZ UDPゴシック" panose="020B0400000000000000" pitchFamily="50" charset="-128"/>
                          <a:ea typeface="BIZ UDPゴシック" panose="020B0400000000000000" pitchFamily="50" charset="-128"/>
                        </a:rPr>
                        <a:t>出荷時期</a:t>
                      </a:r>
                      <a:endParaRPr kumimoji="1" lang="en-US" altLang="zh-TW" sz="800" dirty="0">
                        <a:latin typeface="BIZ UDPゴシック" panose="020B0400000000000000" pitchFamily="50" charset="-128"/>
                        <a:ea typeface="BIZ UDPゴシック" panose="020B0400000000000000" pitchFamily="50" charset="-128"/>
                      </a:endParaRP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1011314089"/>
                  </a:ext>
                </a:extLst>
              </a:tr>
              <a:tr h="373826">
                <a:tc rowSpan="3">
                  <a:txBody>
                    <a:bodyPr/>
                    <a:lstStyle/>
                    <a:p>
                      <a:pPr algn="ctr"/>
                      <a:r>
                        <a:rPr kumimoji="1" lang="en-US" altLang="ja-JP" sz="900" b="1" dirty="0">
                          <a:latin typeface="BIZ UDPゴシック" panose="020B0400000000000000" pitchFamily="50" charset="-128"/>
                          <a:ea typeface="BIZ UDPゴシック" panose="020B0400000000000000" pitchFamily="50" charset="-128"/>
                        </a:rPr>
                        <a:t>3</a:t>
                      </a:r>
                      <a:endParaRPr kumimoji="1" lang="ja-JP" altLang="en-US" sz="900" b="1"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出店希望商品</a:t>
                      </a:r>
                    </a:p>
                  </a:txBody>
                  <a:tcPr anchor="ctr">
                    <a:solidFill>
                      <a:srgbClr val="E8F4E8"/>
                    </a:solidFill>
                  </a:tcPr>
                </a:tc>
                <a:tc>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希望する</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販売価格</a:t>
                      </a: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卸価格</a:t>
                      </a: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a:t>
                      </a: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3009897996"/>
                  </a:ext>
                </a:extLst>
              </a:tr>
              <a:tr h="373826">
                <a:tc v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特徴</a:t>
                      </a:r>
                    </a:p>
                  </a:txBody>
                  <a:tcPr anchor="ctr">
                    <a:solidFill>
                      <a:srgbClr val="E8F4E8"/>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直送対応</a:t>
                      </a: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可　　・　　不可　　・　　要相談</a:t>
                      </a:r>
                    </a:p>
                  </a:txBody>
                  <a:tcPr anchor="ctr"/>
                </a:tc>
                <a:extLst>
                  <a:ext uri="{0D108BD9-81ED-4DB2-BD59-A6C34878D82A}">
                    <a16:rowId xmlns:a16="http://schemas.microsoft.com/office/drawing/2014/main" val="2474821005"/>
                  </a:ext>
                </a:extLst>
              </a:tr>
              <a:tr h="373826">
                <a:tc v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希望の売り先</a:t>
                      </a:r>
                      <a:endParaRPr kumimoji="1" lang="en-US" altLang="ja-JP" sz="900" dirty="0">
                        <a:latin typeface="BIZ UDPゴシック" panose="020B0400000000000000" pitchFamily="50" charset="-128"/>
                        <a:ea typeface="BIZ UDPゴシック" panose="020B0400000000000000" pitchFamily="50" charset="-128"/>
                      </a:endParaRPr>
                    </a:p>
                  </a:txBody>
                  <a:tcPr anchor="ctr">
                    <a:solidFill>
                      <a:srgbClr val="E8F4E8"/>
                    </a:solidFill>
                  </a:tcPr>
                </a:tc>
                <a:tc>
                  <a:txBody>
                    <a:bodyPr/>
                    <a:lstStyle/>
                    <a:p>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zh-TW" altLang="en-US" sz="800" dirty="0">
                          <a:latin typeface="BIZ UDPゴシック" panose="020B0400000000000000" pitchFamily="50" charset="-128"/>
                          <a:ea typeface="BIZ UDPゴシック" panose="020B0400000000000000" pitchFamily="50" charset="-128"/>
                        </a:rPr>
                        <a:t>年間生産量</a:t>
                      </a:r>
                      <a:r>
                        <a:rPr kumimoji="1" lang="en-US" altLang="zh-TW" sz="800" dirty="0">
                          <a:latin typeface="BIZ UDPゴシック" panose="020B0400000000000000" pitchFamily="50" charset="-128"/>
                          <a:ea typeface="BIZ UDPゴシック" panose="020B0400000000000000" pitchFamily="50" charset="-128"/>
                        </a:rPr>
                        <a:t>/</a:t>
                      </a:r>
                      <a:r>
                        <a:rPr kumimoji="1" lang="zh-TW" altLang="en-US" sz="800" dirty="0">
                          <a:latin typeface="BIZ UDPゴシック" panose="020B0400000000000000" pitchFamily="50" charset="-128"/>
                          <a:ea typeface="BIZ UDPゴシック" panose="020B0400000000000000" pitchFamily="50" charset="-128"/>
                        </a:rPr>
                        <a:t>出荷時期</a:t>
                      </a:r>
                      <a:endParaRPr kumimoji="1" lang="en-US" altLang="zh-TW" sz="800" dirty="0">
                        <a:latin typeface="BIZ UDPゴシック" panose="020B0400000000000000" pitchFamily="50" charset="-128"/>
                        <a:ea typeface="BIZ UDPゴシック" panose="020B0400000000000000" pitchFamily="50" charset="-128"/>
                      </a:endParaRP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1468339883"/>
                  </a:ext>
                </a:extLst>
              </a:tr>
            </a:tbl>
          </a:graphicData>
        </a:graphic>
      </p:graphicFrame>
      <p:sp>
        <p:nvSpPr>
          <p:cNvPr id="2" name="正方形/長方形 1">
            <a:extLst>
              <a:ext uri="{FF2B5EF4-FFF2-40B4-BE49-F238E27FC236}">
                <a16:creationId xmlns:a16="http://schemas.microsoft.com/office/drawing/2014/main" id="{74780FBD-4D87-8664-BA92-C193CC66E10B}"/>
              </a:ext>
            </a:extLst>
          </p:cNvPr>
          <p:cNvSpPr/>
          <p:nvPr/>
        </p:nvSpPr>
        <p:spPr>
          <a:xfrm>
            <a:off x="3136634" y="393700"/>
            <a:ext cx="491678" cy="228600"/>
          </a:xfrm>
          <a:prstGeom prst="rect">
            <a:avLst/>
          </a:prstGeom>
          <a:solidFill>
            <a:srgbClr val="2CB8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000" dirty="0">
              <a:latin typeface="ADLaM Display" panose="02010000000000000000" pitchFamily="2" charset="0"/>
              <a:ea typeface="BIZ UDPゴシック" panose="020B0400000000000000" pitchFamily="50" charset="-128"/>
              <a:cs typeface="ADLaM Display" panose="02010000000000000000" pitchFamily="2" charset="0"/>
            </a:endParaRPr>
          </a:p>
        </p:txBody>
      </p:sp>
      <p:sp>
        <p:nvSpPr>
          <p:cNvPr id="4" name="正方形/長方形 3">
            <a:extLst>
              <a:ext uri="{FF2B5EF4-FFF2-40B4-BE49-F238E27FC236}">
                <a16:creationId xmlns:a16="http://schemas.microsoft.com/office/drawing/2014/main" id="{B060B91E-53DC-7146-42E0-8784E5E3D38E}"/>
              </a:ext>
            </a:extLst>
          </p:cNvPr>
          <p:cNvSpPr/>
          <p:nvPr/>
        </p:nvSpPr>
        <p:spPr>
          <a:xfrm>
            <a:off x="3058046" y="393565"/>
            <a:ext cx="689158" cy="2286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dirty="0">
                <a:latin typeface="ADLaM Display" panose="02010000000000000000" pitchFamily="2" charset="0"/>
                <a:ea typeface="ADLaM Display" panose="02010000000000000000" pitchFamily="2" charset="0"/>
                <a:cs typeface="ADLaM Display" panose="02010000000000000000" pitchFamily="2" charset="0"/>
              </a:rPr>
              <a:t>2026</a:t>
            </a:r>
            <a:endParaRPr kumimoji="1" lang="ja-JP" altLang="en-US" sz="1400" dirty="0">
              <a:latin typeface="ADLaM Display" panose="02010000000000000000" pitchFamily="2" charset="0"/>
              <a:ea typeface="BIZ UDPゴシック" panose="020B0400000000000000" pitchFamily="50" charset="-128"/>
              <a:cs typeface="ADLaM Display" panose="02010000000000000000" pitchFamily="2" charset="0"/>
            </a:endParaRPr>
          </a:p>
        </p:txBody>
      </p:sp>
      <p:sp>
        <p:nvSpPr>
          <p:cNvPr id="5" name="正方形/長方形 4">
            <a:extLst>
              <a:ext uri="{FF2B5EF4-FFF2-40B4-BE49-F238E27FC236}">
                <a16:creationId xmlns:a16="http://schemas.microsoft.com/office/drawing/2014/main" id="{CC79E1D0-A60A-D0F4-9580-F9DD3256BF0D}"/>
              </a:ext>
            </a:extLst>
          </p:cNvPr>
          <p:cNvSpPr/>
          <p:nvPr/>
        </p:nvSpPr>
        <p:spPr>
          <a:xfrm>
            <a:off x="4988240" y="598326"/>
            <a:ext cx="2201684" cy="300570"/>
          </a:xfrm>
          <a:prstGeom prst="rect">
            <a:avLst/>
          </a:prstGeom>
          <a:solidFill>
            <a:srgbClr val="F141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ja-JP" sz="2500" b="1" dirty="0">
                <a:solidFill>
                  <a:srgbClr val="FFFF00"/>
                </a:solidFill>
              </a:rPr>
              <a:t>10</a:t>
            </a:r>
            <a:r>
              <a:rPr kumimoji="1" lang="ja-JP" altLang="en-US" sz="2500" b="1" dirty="0">
                <a:solidFill>
                  <a:srgbClr val="FFFF00"/>
                </a:solidFill>
              </a:rPr>
              <a:t>月</a:t>
            </a:r>
            <a:r>
              <a:rPr kumimoji="1" lang="en-US" altLang="ja-JP" sz="2500" b="1" dirty="0">
                <a:solidFill>
                  <a:srgbClr val="FFFF00"/>
                </a:solidFill>
              </a:rPr>
              <a:t>17</a:t>
            </a:r>
            <a:r>
              <a:rPr kumimoji="1" lang="ja-JP" altLang="en-US" sz="2500" b="1" dirty="0">
                <a:solidFill>
                  <a:srgbClr val="FFFF00"/>
                </a:solidFill>
              </a:rPr>
              <a:t>日（金）</a:t>
            </a:r>
          </a:p>
        </p:txBody>
      </p:sp>
      <p:graphicFrame>
        <p:nvGraphicFramePr>
          <p:cNvPr id="6" name="表 5">
            <a:extLst>
              <a:ext uri="{FF2B5EF4-FFF2-40B4-BE49-F238E27FC236}">
                <a16:creationId xmlns:a16="http://schemas.microsoft.com/office/drawing/2014/main" id="{73D475A4-FA89-F1EC-3C3E-C0EAD3A5E1EE}"/>
              </a:ext>
            </a:extLst>
          </p:cNvPr>
          <p:cNvGraphicFramePr>
            <a:graphicFrameLocks noGrp="1"/>
          </p:cNvGraphicFramePr>
          <p:nvPr>
            <p:extLst>
              <p:ext uri="{D42A27DB-BD31-4B8C-83A1-F6EECF244321}">
                <p14:modId xmlns:p14="http://schemas.microsoft.com/office/powerpoint/2010/main" val="2447629050"/>
              </p:ext>
            </p:extLst>
          </p:nvPr>
        </p:nvGraphicFramePr>
        <p:xfrm>
          <a:off x="992492" y="5294631"/>
          <a:ext cx="6206643" cy="823451"/>
        </p:xfrm>
        <a:graphic>
          <a:graphicData uri="http://schemas.openxmlformats.org/drawingml/2006/table">
            <a:tbl>
              <a:tblPr firstRow="1" bandRow="1">
                <a:tableStyleId>{5940675A-B579-460E-94D1-54222C63F5DA}</a:tableStyleId>
              </a:tblPr>
              <a:tblGrid>
                <a:gridCol w="213692">
                  <a:extLst>
                    <a:ext uri="{9D8B030D-6E8A-4147-A177-3AD203B41FA5}">
                      <a16:colId xmlns:a16="http://schemas.microsoft.com/office/drawing/2014/main" val="3950188414"/>
                    </a:ext>
                  </a:extLst>
                </a:gridCol>
                <a:gridCol w="966622">
                  <a:extLst>
                    <a:ext uri="{9D8B030D-6E8A-4147-A177-3AD203B41FA5}">
                      <a16:colId xmlns:a16="http://schemas.microsoft.com/office/drawing/2014/main" val="2697260488"/>
                    </a:ext>
                  </a:extLst>
                </a:gridCol>
                <a:gridCol w="2416554">
                  <a:extLst>
                    <a:ext uri="{9D8B030D-6E8A-4147-A177-3AD203B41FA5}">
                      <a16:colId xmlns:a16="http://schemas.microsoft.com/office/drawing/2014/main" val="1255052804"/>
                    </a:ext>
                  </a:extLst>
                </a:gridCol>
                <a:gridCol w="1104711">
                  <a:extLst>
                    <a:ext uri="{9D8B030D-6E8A-4147-A177-3AD203B41FA5}">
                      <a16:colId xmlns:a16="http://schemas.microsoft.com/office/drawing/2014/main" val="879244098"/>
                    </a:ext>
                  </a:extLst>
                </a:gridCol>
                <a:gridCol w="1505064">
                  <a:extLst>
                    <a:ext uri="{9D8B030D-6E8A-4147-A177-3AD203B41FA5}">
                      <a16:colId xmlns:a16="http://schemas.microsoft.com/office/drawing/2014/main" val="3519432912"/>
                    </a:ext>
                  </a:extLst>
                </a:gridCol>
              </a:tblGrid>
              <a:tr h="362319">
                <a:tc rowSpan="3">
                  <a:txBody>
                    <a:bodyPr/>
                    <a:lstStyle/>
                    <a:p>
                      <a:pPr algn="ctr"/>
                      <a:r>
                        <a:rPr kumimoji="1" lang="en-US" altLang="ja-JP" sz="800" b="1" dirty="0">
                          <a:latin typeface="BIZ UDPゴシック" panose="020B0400000000000000" pitchFamily="50" charset="-128"/>
                          <a:ea typeface="BIZ UDPゴシック" panose="020B0400000000000000" pitchFamily="50" charset="-128"/>
                        </a:rPr>
                        <a:t>1</a:t>
                      </a:r>
                      <a:endParaRPr kumimoji="1" lang="ja-JP" altLang="en-US" sz="800" b="1"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800" dirty="0">
                          <a:latin typeface="BIZ UDPゴシック" panose="020B0400000000000000" pitchFamily="50" charset="-128"/>
                          <a:ea typeface="BIZ UDPゴシック" panose="020B0400000000000000" pitchFamily="50" charset="-128"/>
                        </a:rPr>
                        <a:t>出店希望商品</a:t>
                      </a:r>
                    </a:p>
                  </a:txBody>
                  <a:tcPr anchor="ctr">
                    <a:solidFill>
                      <a:srgbClr val="E8F4E8"/>
                    </a:solidFill>
                  </a:tcPr>
                </a:tc>
                <a:tc>
                  <a:txBody>
                    <a:bodyPr/>
                    <a:lstStyle/>
                    <a:p>
                      <a:r>
                        <a:rPr kumimoji="1" lang="ja-JP" altLang="en-US" sz="700" dirty="0">
                          <a:solidFill>
                            <a:srgbClr val="FF0000"/>
                          </a:solidFill>
                          <a:latin typeface="BIZ UDP明朝 Medium" panose="02020500000000000000" pitchFamily="18" charset="-128"/>
                          <a:ea typeface="BIZ UDP明朝 Medium" panose="02020500000000000000" pitchFamily="18" charset="-128"/>
                        </a:rPr>
                        <a:t>商品名をご記入ください</a:t>
                      </a:r>
                    </a:p>
                  </a:txBody>
                  <a:tcPr anchor="ct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dirty="0">
                          <a:latin typeface="BIZ UDPゴシック" panose="020B0400000000000000" pitchFamily="50" charset="-128"/>
                          <a:ea typeface="BIZ UDPゴシック" panose="020B0400000000000000" pitchFamily="50" charset="-128"/>
                        </a:rPr>
                        <a:t>希望する</a:t>
                      </a:r>
                      <a:endParaRPr kumimoji="1" lang="en-US" altLang="ja-JP" sz="800" dirty="0">
                        <a:latin typeface="BIZ UDPゴシック" panose="020B0400000000000000" pitchFamily="50" charset="-128"/>
                        <a:ea typeface="BIZ UDPゴシック" panose="020B04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dirty="0">
                          <a:latin typeface="BIZ UDPゴシック" panose="020B0400000000000000" pitchFamily="50" charset="-128"/>
                          <a:ea typeface="BIZ UDPゴシック" panose="020B0400000000000000" pitchFamily="50" charset="-128"/>
                        </a:rPr>
                        <a:t>販売価格</a:t>
                      </a:r>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卸価格</a:t>
                      </a: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dirty="0">
                          <a:solidFill>
                            <a:srgbClr val="FF0000"/>
                          </a:solidFill>
                          <a:latin typeface="BIZ UDP明朝 Medium" panose="02020500000000000000" pitchFamily="18" charset="-128"/>
                          <a:ea typeface="BIZ UDP明朝 Medium" panose="02020500000000000000" pitchFamily="18" charset="-128"/>
                        </a:rPr>
                        <a:t>●●●円　</a:t>
                      </a:r>
                      <a:r>
                        <a:rPr kumimoji="1" lang="en-US" altLang="ja-JP" sz="800" dirty="0">
                          <a:solidFill>
                            <a:srgbClr val="FF0000"/>
                          </a:solidFill>
                          <a:latin typeface="BIZ UDP明朝 Medium" panose="02020500000000000000" pitchFamily="18" charset="-128"/>
                          <a:ea typeface="BIZ UDP明朝 Medium" panose="02020500000000000000" pitchFamily="18" charset="-128"/>
                        </a:rPr>
                        <a:t>/</a:t>
                      </a:r>
                      <a:r>
                        <a:rPr kumimoji="1" lang="ja-JP" altLang="en-US" sz="800" dirty="0">
                          <a:solidFill>
                            <a:srgbClr val="FF0000"/>
                          </a:solidFill>
                          <a:latin typeface="BIZ UDP明朝 Medium" panose="02020500000000000000" pitchFamily="18" charset="-128"/>
                          <a:ea typeface="BIZ UDP明朝 Medium" panose="02020500000000000000" pitchFamily="18" charset="-128"/>
                        </a:rPr>
                        <a:t>　●●●円</a:t>
                      </a:r>
                    </a:p>
                  </a:txBody>
                  <a:tcPr anchor="ctr">
                    <a:solidFill>
                      <a:schemeClr val="bg1"/>
                    </a:solidFill>
                  </a:tcPr>
                </a:tc>
                <a:extLst>
                  <a:ext uri="{0D108BD9-81ED-4DB2-BD59-A6C34878D82A}">
                    <a16:rowId xmlns:a16="http://schemas.microsoft.com/office/drawing/2014/main" val="2805877269"/>
                  </a:ext>
                </a:extLst>
              </a:tr>
              <a:tr h="230566">
                <a:tc v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800" dirty="0">
                          <a:latin typeface="BIZ UDPゴシック" panose="020B0400000000000000" pitchFamily="50" charset="-128"/>
                          <a:ea typeface="BIZ UDPゴシック" panose="020B0400000000000000" pitchFamily="50" charset="-128"/>
                        </a:rPr>
                        <a:t>特徴</a:t>
                      </a:r>
                    </a:p>
                  </a:txBody>
                  <a:tcPr anchor="ctr">
                    <a:solidFill>
                      <a:srgbClr val="E8F4E8"/>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700" dirty="0">
                          <a:solidFill>
                            <a:srgbClr val="FF0000"/>
                          </a:solidFill>
                          <a:latin typeface="BIZ UDP明朝 Medium" panose="02020500000000000000" pitchFamily="18" charset="-128"/>
                          <a:ea typeface="BIZ UDP明朝 Medium" panose="02020500000000000000" pitchFamily="18" charset="-128"/>
                        </a:rPr>
                        <a:t>品種・こだわりの製法・味の特徴・相性の良い料理など</a:t>
                      </a:r>
                    </a:p>
                  </a:txBody>
                  <a:tcPr anchor="ctr">
                    <a:solidFill>
                      <a:schemeClr val="bg1"/>
                    </a:solidFill>
                  </a:tcPr>
                </a:tc>
                <a:tc>
                  <a:txBody>
                    <a:bodyPr/>
                    <a:lstStyle/>
                    <a:p>
                      <a:pPr algn="ctr"/>
                      <a:r>
                        <a:rPr kumimoji="1" lang="ja-JP" altLang="en-US" sz="800" dirty="0">
                          <a:latin typeface="BIZ UDPゴシック" panose="020B0400000000000000" pitchFamily="50" charset="-128"/>
                          <a:ea typeface="BIZ UDPゴシック" panose="020B0400000000000000" pitchFamily="50" charset="-128"/>
                        </a:rPr>
                        <a:t>直送対応</a:t>
                      </a: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dirty="0">
                          <a:latin typeface="BIZ UDP明朝 Medium" panose="02020500000000000000" pitchFamily="18" charset="-128"/>
                          <a:ea typeface="BIZ UDP明朝 Medium" panose="02020500000000000000" pitchFamily="18" charset="-128"/>
                        </a:rPr>
                        <a:t>可　　・　　不可　　・　　要相談</a:t>
                      </a:r>
                    </a:p>
                  </a:txBody>
                  <a:tcPr anchor="ctr">
                    <a:solidFill>
                      <a:schemeClr val="bg1"/>
                    </a:solidFill>
                  </a:tcPr>
                </a:tc>
                <a:extLst>
                  <a:ext uri="{0D108BD9-81ED-4DB2-BD59-A6C34878D82A}">
                    <a16:rowId xmlns:a16="http://schemas.microsoft.com/office/drawing/2014/main" val="352579582"/>
                  </a:ext>
                </a:extLst>
              </a:tr>
              <a:tr h="230566">
                <a:tc vMerge="1">
                  <a:txBody>
                    <a:bodyPr/>
                    <a:lstStyle/>
                    <a:p>
                      <a:pPr algn="ct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rgbClr val="B9DFC2"/>
                    </a:solidFill>
                  </a:tcPr>
                </a:tc>
                <a:tc>
                  <a:txBody>
                    <a:bodyPr/>
                    <a:lstStyle/>
                    <a:p>
                      <a:pPr algn="ctr"/>
                      <a:r>
                        <a:rPr kumimoji="1" lang="ja-JP" altLang="en-US" sz="800" dirty="0">
                          <a:latin typeface="BIZ UDPゴシック" panose="020B0400000000000000" pitchFamily="50" charset="-128"/>
                          <a:ea typeface="BIZ UDPゴシック" panose="020B0400000000000000" pitchFamily="50" charset="-128"/>
                        </a:rPr>
                        <a:t>希望の売り先</a:t>
                      </a:r>
                      <a:endParaRPr kumimoji="1" lang="en-US" altLang="ja-JP" sz="800" dirty="0">
                        <a:latin typeface="BIZ UDPゴシック" panose="020B0400000000000000" pitchFamily="50" charset="-128"/>
                        <a:ea typeface="BIZ UDPゴシック" panose="020B0400000000000000" pitchFamily="50" charset="-128"/>
                      </a:endParaRPr>
                    </a:p>
                  </a:txBody>
                  <a:tcPr anchor="ctr">
                    <a:solidFill>
                      <a:srgbClr val="E8F4E8"/>
                    </a:solidFill>
                  </a:tcPr>
                </a:tc>
                <a:tc>
                  <a:txBody>
                    <a:bodyPr/>
                    <a:lstStyle/>
                    <a:p>
                      <a:r>
                        <a:rPr kumimoji="1" lang="ja-JP" altLang="en-US" sz="700" dirty="0">
                          <a:solidFill>
                            <a:srgbClr val="FF0000"/>
                          </a:solidFill>
                          <a:latin typeface="BIZ UDP明朝 Medium" panose="02020500000000000000" pitchFamily="18" charset="-128"/>
                          <a:ea typeface="BIZ UDP明朝 Medium" panose="02020500000000000000" pitchFamily="18" charset="-128"/>
                        </a:rPr>
                        <a:t>スーパー、飲食店等</a:t>
                      </a:r>
                    </a:p>
                  </a:txBody>
                  <a:tcPr anchor="ctr">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zh-TW" altLang="en-US" sz="700" dirty="0">
                          <a:latin typeface="BIZ UDPゴシック" panose="020B0400000000000000" pitchFamily="50" charset="-128"/>
                          <a:ea typeface="BIZ UDPゴシック" panose="020B0400000000000000" pitchFamily="50" charset="-128"/>
                        </a:rPr>
                        <a:t>年間生産量</a:t>
                      </a:r>
                      <a:r>
                        <a:rPr kumimoji="1" lang="en-US" altLang="zh-TW" sz="700" dirty="0">
                          <a:latin typeface="BIZ UDPゴシック" panose="020B0400000000000000" pitchFamily="50" charset="-128"/>
                          <a:ea typeface="BIZ UDPゴシック" panose="020B0400000000000000" pitchFamily="50" charset="-128"/>
                        </a:rPr>
                        <a:t>/</a:t>
                      </a:r>
                      <a:r>
                        <a:rPr kumimoji="1" lang="zh-TW" altLang="en-US" sz="700" dirty="0">
                          <a:latin typeface="BIZ UDPゴシック" panose="020B0400000000000000" pitchFamily="50" charset="-128"/>
                          <a:ea typeface="BIZ UDPゴシック" panose="020B0400000000000000" pitchFamily="50" charset="-128"/>
                        </a:rPr>
                        <a:t>出荷時期</a:t>
                      </a:r>
                      <a:endParaRPr kumimoji="1" lang="en-US" altLang="zh-TW" sz="700" dirty="0">
                        <a:latin typeface="BIZ UDPゴシック" panose="020B0400000000000000" pitchFamily="50" charset="-128"/>
                        <a:ea typeface="BIZ UDPゴシック" panose="020B0400000000000000" pitchFamily="50" charset="-128"/>
                      </a:endParaRPr>
                    </a:p>
                  </a:txBody>
                  <a:tcPr anchor="ctr">
                    <a:solidFill>
                      <a:srgbClr val="E8F4E8"/>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dirty="0">
                          <a:solidFill>
                            <a:srgbClr val="FF0000"/>
                          </a:solidFill>
                          <a:latin typeface="BIZ UDP明朝 Medium" panose="02020500000000000000" pitchFamily="18" charset="-128"/>
                          <a:ea typeface="BIZ UDP明朝 Medium" panose="02020500000000000000" pitchFamily="18" charset="-128"/>
                        </a:rPr>
                        <a:t>〇トン</a:t>
                      </a:r>
                      <a:r>
                        <a:rPr kumimoji="1" lang="en-US" altLang="ja-JP" sz="800" dirty="0">
                          <a:solidFill>
                            <a:srgbClr val="FF0000"/>
                          </a:solidFill>
                          <a:latin typeface="BIZ UDP明朝 Medium" panose="02020500000000000000" pitchFamily="18" charset="-128"/>
                          <a:ea typeface="BIZ UDP明朝 Medium" panose="02020500000000000000" pitchFamily="18" charset="-128"/>
                        </a:rPr>
                        <a:t>/</a:t>
                      </a:r>
                      <a:r>
                        <a:rPr kumimoji="1" lang="ja-JP" altLang="en-US" sz="800" dirty="0">
                          <a:solidFill>
                            <a:srgbClr val="FF0000"/>
                          </a:solidFill>
                          <a:latin typeface="BIZ UDP明朝 Medium" panose="02020500000000000000" pitchFamily="18" charset="-128"/>
                          <a:ea typeface="BIZ UDP明朝 Medium" panose="02020500000000000000" pitchFamily="18" charset="-128"/>
                        </a:rPr>
                        <a:t>〇月～〇月</a:t>
                      </a:r>
                    </a:p>
                  </a:txBody>
                  <a:tcPr anchor="ctr">
                    <a:solidFill>
                      <a:schemeClr val="bg1"/>
                    </a:solidFill>
                  </a:tcPr>
                </a:tc>
                <a:extLst>
                  <a:ext uri="{0D108BD9-81ED-4DB2-BD59-A6C34878D82A}">
                    <a16:rowId xmlns:a16="http://schemas.microsoft.com/office/drawing/2014/main" val="3622870472"/>
                  </a:ext>
                </a:extLst>
              </a:tr>
            </a:tbl>
          </a:graphicData>
        </a:graphic>
      </p:graphicFrame>
      <p:sp>
        <p:nvSpPr>
          <p:cNvPr id="18" name="正方形/長方形 17">
            <a:extLst>
              <a:ext uri="{FF2B5EF4-FFF2-40B4-BE49-F238E27FC236}">
                <a16:creationId xmlns:a16="http://schemas.microsoft.com/office/drawing/2014/main" id="{A4EB51B5-C067-2CFF-3537-0FC0D43F3BB1}"/>
              </a:ext>
            </a:extLst>
          </p:cNvPr>
          <p:cNvSpPr/>
          <p:nvPr/>
        </p:nvSpPr>
        <p:spPr>
          <a:xfrm>
            <a:off x="176060" y="55282"/>
            <a:ext cx="7363554" cy="63273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B020EA86-1A51-54AE-1EA5-7997F83F23D2}"/>
              </a:ext>
            </a:extLst>
          </p:cNvPr>
          <p:cNvSpPr/>
          <p:nvPr/>
        </p:nvSpPr>
        <p:spPr>
          <a:xfrm>
            <a:off x="5768581" y="5665063"/>
            <a:ext cx="219469" cy="215037"/>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CE9A3024-F7AB-1E22-5E13-CA9090D0629A}"/>
              </a:ext>
            </a:extLst>
          </p:cNvPr>
          <p:cNvSpPr/>
          <p:nvPr/>
        </p:nvSpPr>
        <p:spPr>
          <a:xfrm>
            <a:off x="4841900" y="556980"/>
            <a:ext cx="2697714" cy="63273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E407ADFA-12E0-E20C-869C-AD0CF27051FC}"/>
              </a:ext>
            </a:extLst>
          </p:cNvPr>
          <p:cNvSpPr txBox="1"/>
          <p:nvPr/>
        </p:nvSpPr>
        <p:spPr>
          <a:xfrm>
            <a:off x="171293" y="903331"/>
            <a:ext cx="7315200" cy="415498"/>
          </a:xfrm>
          <a:prstGeom prst="rect">
            <a:avLst/>
          </a:prstGeom>
          <a:noFill/>
        </p:spPr>
        <p:txBody>
          <a:bodyPr wrap="square">
            <a:spAutoFit/>
          </a:bodyPr>
          <a:lstStyle/>
          <a:p>
            <a:r>
              <a:rPr lang="ja-JP" altLang="en-US" sz="1050" b="1" dirty="0">
                <a:solidFill>
                  <a:srgbClr val="FF0000"/>
                </a:solidFill>
                <a:latin typeface="BIZ UDPゴシック" panose="020B0400000000000000" pitchFamily="50" charset="-128"/>
                <a:ea typeface="BIZ UDPゴシック" panose="020B0400000000000000" pitchFamily="50" charset="-128"/>
              </a:rPr>
              <a:t>　★出展可能な商品は、茨城県産農林水産物、またはそれらを原料に製造した加工品に限ります。</a:t>
            </a:r>
            <a:endParaRPr lang="en-US" altLang="ja-JP" sz="1050" b="1" dirty="0">
              <a:solidFill>
                <a:srgbClr val="FF0000"/>
              </a:solidFill>
              <a:latin typeface="BIZ UDPゴシック" panose="020B0400000000000000" pitchFamily="50" charset="-128"/>
              <a:ea typeface="BIZ UDPゴシック" panose="020B0400000000000000" pitchFamily="50" charset="-128"/>
            </a:endParaRPr>
          </a:p>
          <a:p>
            <a:r>
              <a:rPr lang="ja-JP" altLang="en-US" sz="1050" b="1" dirty="0">
                <a:solidFill>
                  <a:srgbClr val="FF0000"/>
                </a:solidFill>
                <a:latin typeface="BIZ UDPゴシック" panose="020B0400000000000000" pitchFamily="50" charset="-128"/>
                <a:ea typeface="BIZ UDPゴシック" panose="020B0400000000000000" pitchFamily="50" charset="-128"/>
              </a:rPr>
              <a:t>　★オーガニック商談会への出展は、化学的に合成された肥料及び農薬を原則使用せずに生産された商品に限ります。</a:t>
            </a:r>
          </a:p>
        </p:txBody>
      </p:sp>
      <p:pic>
        <p:nvPicPr>
          <p:cNvPr id="14" name="図 13">
            <a:extLst>
              <a:ext uri="{FF2B5EF4-FFF2-40B4-BE49-F238E27FC236}">
                <a16:creationId xmlns:a16="http://schemas.microsoft.com/office/drawing/2014/main" id="{E63BBE25-F3B4-24E6-4137-29ED019A87E1}"/>
              </a:ext>
            </a:extLst>
          </p:cNvPr>
          <p:cNvPicPr>
            <a:picLocks noChangeAspect="1"/>
          </p:cNvPicPr>
          <p:nvPr/>
        </p:nvPicPr>
        <p:blipFill>
          <a:blip r:embed="rId59"/>
          <a:stretch>
            <a:fillRect/>
          </a:stretch>
        </p:blipFill>
        <p:spPr>
          <a:xfrm>
            <a:off x="286674" y="83023"/>
            <a:ext cx="4555226" cy="337425"/>
          </a:xfrm>
          <a:prstGeom prst="rect">
            <a:avLst/>
          </a:prstGeom>
        </p:spPr>
      </p:pic>
      <p:pic>
        <p:nvPicPr>
          <p:cNvPr id="16" name="図 15">
            <a:extLst>
              <a:ext uri="{FF2B5EF4-FFF2-40B4-BE49-F238E27FC236}">
                <a16:creationId xmlns:a16="http://schemas.microsoft.com/office/drawing/2014/main" id="{2A034754-7544-4D8E-B334-9D0510CF62FB}"/>
              </a:ext>
            </a:extLst>
          </p:cNvPr>
          <p:cNvPicPr>
            <a:picLocks noChangeAspect="1"/>
          </p:cNvPicPr>
          <p:nvPr/>
        </p:nvPicPr>
        <p:blipFill>
          <a:blip r:embed="rId60"/>
          <a:stretch>
            <a:fillRect/>
          </a:stretch>
        </p:blipFill>
        <p:spPr>
          <a:xfrm>
            <a:off x="4887177" y="120835"/>
            <a:ext cx="2375288" cy="655593"/>
          </a:xfrm>
          <a:prstGeom prst="rect">
            <a:avLst/>
          </a:prstGeom>
        </p:spPr>
      </p:pic>
      <p:pic>
        <p:nvPicPr>
          <p:cNvPr id="20" name="object 90">
            <a:extLst>
              <a:ext uri="{FF2B5EF4-FFF2-40B4-BE49-F238E27FC236}">
                <a16:creationId xmlns:a16="http://schemas.microsoft.com/office/drawing/2014/main" id="{5132858D-C841-B0DB-4159-2C6223269508}"/>
              </a:ext>
            </a:extLst>
          </p:cNvPr>
          <p:cNvPicPr/>
          <p:nvPr/>
        </p:nvPicPr>
        <p:blipFill>
          <a:blip r:embed="rId61" cstate="print"/>
          <a:stretch>
            <a:fillRect/>
          </a:stretch>
        </p:blipFill>
        <p:spPr>
          <a:xfrm>
            <a:off x="366576" y="539953"/>
            <a:ext cx="3418414" cy="300570"/>
          </a:xfrm>
          <a:prstGeom prst="rect">
            <a:avLst/>
          </a:prstGeom>
        </p:spPr>
      </p:pic>
      <p:pic>
        <p:nvPicPr>
          <p:cNvPr id="21" name="object 91">
            <a:extLst>
              <a:ext uri="{FF2B5EF4-FFF2-40B4-BE49-F238E27FC236}">
                <a16:creationId xmlns:a16="http://schemas.microsoft.com/office/drawing/2014/main" id="{70E274DD-7F5A-DBBA-2DB7-626B8E73DF21}"/>
              </a:ext>
            </a:extLst>
          </p:cNvPr>
          <p:cNvPicPr/>
          <p:nvPr/>
        </p:nvPicPr>
        <p:blipFill>
          <a:blip r:embed="rId62" cstate="print"/>
          <a:stretch>
            <a:fillRect/>
          </a:stretch>
        </p:blipFill>
        <p:spPr>
          <a:xfrm>
            <a:off x="3951224" y="549034"/>
            <a:ext cx="289178" cy="145923"/>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TotalTime>
  <Words>247</Words>
  <Application>Microsoft Office PowerPoint</Application>
  <PresentationFormat>ユーザー設定</PresentationFormat>
  <Paragraphs>65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BIZ UDP明朝 Medium</vt:lpstr>
      <vt:lpstr>ADLaM Display</vt:lpstr>
      <vt:lpstr>Calibri</vt:lpstr>
      <vt:lpstr>Times New Roman</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服部 育香（株式会社日庄ＭＳ）</cp:lastModifiedBy>
  <cp:revision>1</cp:revision>
  <dcterms:created xsi:type="dcterms:W3CDTF">2024-10-08T02:12:47Z</dcterms:created>
  <dcterms:modified xsi:type="dcterms:W3CDTF">2025-09-12T08:13:57Z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2024-10-08T00:00:00Z</vt:filetime>
  </property>
</Properties>
</file>