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6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7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9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1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6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36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8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35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2F57-ED6F-034B-9E5D-37E8B4F80C8F}" type="datetimeFigureOut">
              <a:rPr kumimoji="1" lang="ja-JP" altLang="en-US" smtClean="0"/>
              <a:t>2023/11/22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19162" y="1572610"/>
            <a:ext cx="75056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atin typeface="メイリオ"/>
                <a:ea typeface="メイリオ"/>
                <a:cs typeface="メイリオ"/>
              </a:rPr>
              <a:t>最新情報をお知らせします！！</a:t>
            </a:r>
            <a:endParaRPr kumimoji="1" lang="en-US" altLang="ja-JP" sz="40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en-US" altLang="ja-JP" sz="3200" dirty="0" smtClean="0">
                <a:latin typeface="メイリオ"/>
                <a:ea typeface="メイリオ"/>
                <a:cs typeface="メイリオ"/>
              </a:rPr>
              <a:t>〜</a:t>
            </a:r>
            <a:r>
              <a:rPr kumimoji="1" lang="ja-JP" altLang="en-US" sz="3200" dirty="0" smtClean="0">
                <a:latin typeface="メイリオ"/>
                <a:ea typeface="メイリオ"/>
                <a:cs typeface="メイリオ"/>
              </a:rPr>
              <a:t>学童期の食習慣の重要性</a:t>
            </a:r>
            <a:r>
              <a:rPr kumimoji="1" lang="en-US" altLang="ja-JP" sz="3200" dirty="0" smtClean="0">
                <a:latin typeface="メイリオ"/>
                <a:ea typeface="メイリオ"/>
                <a:cs typeface="メイリオ"/>
              </a:rPr>
              <a:t>〜</a:t>
            </a:r>
          </a:p>
          <a:p>
            <a:pPr algn="ctr"/>
            <a:r>
              <a:rPr lang="ja-JP" altLang="en-US" sz="3200" dirty="0" smtClean="0">
                <a:latin typeface="メイリオ"/>
                <a:ea typeface="メイリオ"/>
                <a:cs typeface="メイリオ"/>
              </a:rPr>
              <a:t>（グラフ集）</a:t>
            </a:r>
            <a:endParaRPr kumimoji="1" lang="ja-JP" altLang="en-US" sz="32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98285" y="4323814"/>
            <a:ext cx="452096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茨　城　県</a:t>
            </a:r>
            <a:endParaRPr kumimoji="1" lang="en-US" altLang="ja-JP" sz="28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（公財）茨城県総合健診協会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茨城県立健康プラザ</a:t>
            </a:r>
            <a:endParaRPr kumimoji="1" lang="en-US" altLang="ja-JP" sz="2800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平成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26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年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月</a:t>
            </a:r>
            <a:endParaRPr kumimoji="1" lang="ja-JP" altLang="en-US" sz="2400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438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早食い習慣と成人期の肥満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6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歳時，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歳時の早食い習慣：男性）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80" y="1034981"/>
            <a:ext cx="6075241" cy="207528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748" y="3594033"/>
            <a:ext cx="6058505" cy="207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早食い習慣と成人期の肥満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6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歳時，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歳時の早食い習慣：女性）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226" y="1026368"/>
            <a:ext cx="6063548" cy="208799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577" y="3581347"/>
            <a:ext cx="6046846" cy="20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成人期（</a:t>
            </a:r>
            <a:r>
              <a:rPr kumimoji="1" lang="en-US" altLang="ja-JP" sz="2800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歳）の早食い習慣と肥満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781" y="1026368"/>
            <a:ext cx="6090439" cy="2091497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513" y="3604067"/>
            <a:ext cx="6056975" cy="2091497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1543513" y="1026368"/>
            <a:ext cx="9513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/>
                <a:ea typeface="メイリオ"/>
                <a:cs typeface="メイリオ"/>
              </a:rPr>
              <a:t>男性</a:t>
            </a:r>
            <a:endParaRPr kumimoji="1" lang="ja-JP" altLang="en-US" sz="20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3513" y="3604067"/>
            <a:ext cx="951336" cy="4001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女</a:t>
            </a:r>
            <a:r>
              <a:rPr kumimoji="1" lang="ja-JP" altLang="en-US" sz="2000" dirty="0" smtClean="0">
                <a:latin typeface="メイリオ"/>
                <a:ea typeface="メイリオ"/>
                <a:cs typeface="メイリオ"/>
              </a:rPr>
              <a:t>性</a:t>
            </a:r>
            <a:endParaRPr kumimoji="1" lang="ja-JP" altLang="en-US" sz="2000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281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朝食摂取習慣者の割合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歳時と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歳時の比較）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71" y="1100085"/>
            <a:ext cx="7415059" cy="455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6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歳時の欠食習慣が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歳時の朝食摂取習慣におよぼす影響</a:t>
            </a:r>
            <a:endParaRPr kumimoji="1" lang="ja-JP" altLang="en-US" sz="2400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" y="878629"/>
            <a:ext cx="7138541" cy="272810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729" y="3848622"/>
            <a:ext cx="7138542" cy="260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123</Words>
  <Application>Microsoft Office PowerPoint</Application>
  <PresentationFormat>画面に合わせる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メイリオ</vt:lpstr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TSUJIMOTO Takehiko</dc:creator>
  <cp:lastModifiedBy>R0202-1xxx</cp:lastModifiedBy>
  <cp:revision>7</cp:revision>
  <dcterms:created xsi:type="dcterms:W3CDTF">2014-02-12T02:46:00Z</dcterms:created>
  <dcterms:modified xsi:type="dcterms:W3CDTF">2023-11-22T01:10:13Z</dcterms:modified>
</cp:coreProperties>
</file>