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0" r:id="rId1"/>
    <p:sldMasterId id="2147483710" r:id="rId2"/>
  </p:sldMasterIdLst>
  <p:notesMasterIdLst>
    <p:notesMasterId r:id="rId4"/>
  </p:notesMasterIdLst>
  <p:sldIdLst>
    <p:sldId id="398" r:id="rId3"/>
  </p:sldIdLst>
  <p:sldSz cx="10440988" cy="7200900"/>
  <p:notesSz cx="6807200" cy="9939338"/>
  <p:defaultTextStyle>
    <a:defPPr>
      <a:defRPr lang="ja-JP"/>
    </a:defPPr>
    <a:lvl1pPr marL="0" algn="l" defTabSz="883545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441773" algn="l" defTabSz="883545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883545" algn="l" defTabSz="883545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325315" algn="l" defTabSz="883545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1767087" algn="l" defTabSz="883545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2208860" algn="l" defTabSz="883545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2650632" algn="l" defTabSz="883545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3092403" algn="l" defTabSz="883545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3534174" algn="l" defTabSz="883545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>
          <p15:clr>
            <a:srgbClr val="A4A3A4"/>
          </p15:clr>
        </p15:guide>
        <p15:guide id="2" pos="328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ごとう" initials="MSOffice" lastIdx="1" clrIdx="0">
    <p:extLst>
      <p:ext uri="{19B8F6BF-5375-455C-9EA6-DF929625EA0E}">
        <p15:presenceInfo xmlns:p15="http://schemas.microsoft.com/office/powerpoint/2012/main" userId="ごとう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中間スタイル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66" autoAdjust="0"/>
    <p:restoredTop sz="92626" autoAdjust="0"/>
  </p:normalViewPr>
  <p:slideViewPr>
    <p:cSldViewPr snapToGrid="0">
      <p:cViewPr varScale="1">
        <p:scale>
          <a:sx n="115" d="100"/>
          <a:sy n="115" d="100"/>
        </p:scale>
        <p:origin x="912" y="96"/>
      </p:cViewPr>
      <p:guideLst>
        <p:guide orient="horz" pos="2268"/>
        <p:guide pos="328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-2988" y="-102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50375" cy="498966"/>
          </a:xfrm>
          <a:prstGeom prst="rect">
            <a:avLst/>
          </a:prstGeom>
        </p:spPr>
        <p:txBody>
          <a:bodyPr vert="horz" lIns="92221" tIns="46111" rIns="92221" bIns="4611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21" tIns="46111" rIns="92221" bIns="46111" rtlCol="0"/>
          <a:lstStyle>
            <a:lvl1pPr algn="r">
              <a:defRPr sz="1200"/>
            </a:lvl1pPr>
          </a:lstStyle>
          <a:p>
            <a:fld id="{BF5C187C-53A9-48DF-A8D6-0045CF37D078}" type="datetimeFigureOut">
              <a:rPr kumimoji="1" lang="ja-JP" altLang="en-US" smtClean="0"/>
              <a:t>2019/8/26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73138" y="1243013"/>
            <a:ext cx="486092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1" tIns="46111" rIns="92221" bIns="4611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40" y="4783358"/>
            <a:ext cx="5446723" cy="3913364"/>
          </a:xfrm>
          <a:prstGeom prst="rect">
            <a:avLst/>
          </a:prstGeom>
        </p:spPr>
        <p:txBody>
          <a:bodyPr vert="horz" lIns="92221" tIns="46111" rIns="92221" bIns="4611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372"/>
            <a:ext cx="2950375" cy="498966"/>
          </a:xfrm>
          <a:prstGeom prst="rect">
            <a:avLst/>
          </a:prstGeom>
        </p:spPr>
        <p:txBody>
          <a:bodyPr vert="horz" lIns="92221" tIns="46111" rIns="92221" bIns="4611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21" tIns="46111" rIns="92221" bIns="46111" rtlCol="0" anchor="b"/>
          <a:lstStyle>
            <a:lvl1pPr algn="r">
              <a:defRPr sz="1200"/>
            </a:lvl1pPr>
          </a:lstStyle>
          <a:p>
            <a:fld id="{E80F2C1C-C16B-45B8-91B1-0886D6307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1097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83545" rtl="0" eaLnBrk="1" latinLnBrk="0" hangingPunct="1">
      <a:defRPr kumimoji="1" sz="1100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Meiryo UI" panose="020B0604030504040204" pitchFamily="50" charset="-128"/>
      </a:defRPr>
    </a:lvl1pPr>
    <a:lvl2pPr marL="441773" algn="l" defTabSz="883545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2pPr>
    <a:lvl3pPr marL="883545" algn="l" defTabSz="883545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3pPr>
    <a:lvl4pPr marL="1325315" algn="l" defTabSz="883545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4pPr>
    <a:lvl5pPr marL="1767087" algn="l" defTabSz="883545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5pPr>
    <a:lvl6pPr marL="2208860" algn="l" defTabSz="883545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6pPr>
    <a:lvl7pPr marL="2650632" algn="l" defTabSz="883545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7pPr>
    <a:lvl8pPr marL="3092403" algn="l" defTabSz="883545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8pPr>
    <a:lvl9pPr marL="3534174" algn="l" defTabSz="883545" rtl="0" eaLnBrk="1" latinLnBrk="0" hangingPunct="1">
      <a:defRPr kumimoji="1"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63105" y="1378509"/>
            <a:ext cx="9714804" cy="2978706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4166" rIns="0" bIns="44166" anchor="ctr"/>
          <a:lstStyle/>
          <a:p>
            <a:pPr eaLnBrk="0" hangingPunct="0"/>
            <a:endParaRPr lang="ja-JP" altLang="ja-JP" sz="3000" b="1" dirty="0">
              <a:solidFill>
                <a:srgbClr val="00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>
            <a:off x="818216" y="1933586"/>
            <a:ext cx="8727595" cy="1870233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  <a:extLst/>
        </p:spPr>
        <p:txBody>
          <a:bodyPr lIns="0" tIns="44166" rIns="0" bIns="44166" anchor="ctr"/>
          <a:lstStyle/>
          <a:p>
            <a:pPr eaLnBrk="0" hangingPunct="0">
              <a:defRPr/>
            </a:pPr>
            <a:endParaRPr lang="ja-JP" altLang="ja-JP" sz="2500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pic>
        <p:nvPicPr>
          <p:cNvPr id="6" name="Picture 7" descr="kante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800" y="4432244"/>
            <a:ext cx="3538893" cy="2361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83076" y="2088292"/>
            <a:ext cx="8874838" cy="154352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793583" y="4693089"/>
            <a:ext cx="5284324" cy="184023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41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83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24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66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07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49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90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32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 dirty="0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349" y="6907551"/>
            <a:ext cx="2436231" cy="285036"/>
          </a:xfrm>
        </p:spPr>
        <p:txBody>
          <a:bodyPr/>
          <a:lstStyle>
            <a:lvl1pPr>
              <a:defRPr b="1"/>
            </a:lvl1pPr>
          </a:lstStyle>
          <a:p>
            <a:endParaRPr lang="ja-JP" altLang="en-US" dirty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567340" y="6907551"/>
            <a:ext cx="3306313" cy="285036"/>
          </a:xfrm>
        </p:spPr>
        <p:txBody>
          <a:bodyPr/>
          <a:lstStyle>
            <a:lvl1pPr>
              <a:defRPr b="1"/>
            </a:lvl1pPr>
          </a:lstStyle>
          <a:p>
            <a:endParaRPr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001414" y="6907551"/>
            <a:ext cx="2436231" cy="285036"/>
          </a:xfrm>
        </p:spPr>
        <p:txBody>
          <a:bodyPr/>
          <a:lstStyle>
            <a:lvl1pPr>
              <a:defRPr b="1"/>
            </a:lvl1pPr>
          </a:lstStyle>
          <a:p>
            <a:fld id="{E47BF5BC-CA7B-450B-8FD8-29D241A301A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31623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&amp;サブ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テキスト"/>
          <p:cNvSpPr txBox="1">
            <a:spLocks noGrp="1"/>
          </p:cNvSpPr>
          <p:nvPr>
            <p:ph type="title"/>
          </p:nvPr>
        </p:nvSpPr>
        <p:spPr>
          <a:xfrm>
            <a:off x="1019628" y="1209526"/>
            <a:ext cx="8401733" cy="2437805"/>
          </a:xfrm>
          <a:prstGeom prst="rect">
            <a:avLst/>
          </a:prstGeom>
        </p:spPr>
        <p:txBody>
          <a:bodyPr anchor="b"/>
          <a:lstStyle/>
          <a:p>
            <a:r>
              <a:t>タイトルテキスト</a:t>
            </a:r>
          </a:p>
        </p:txBody>
      </p:sp>
      <p:sp>
        <p:nvSpPr>
          <p:cNvPr id="12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019628" y="3722340"/>
            <a:ext cx="8401733" cy="834479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732"/>
            </a:lvl1pPr>
            <a:lvl2pPr marL="0" indent="0" algn="ctr">
              <a:spcBef>
                <a:spcPts val="0"/>
              </a:spcBef>
              <a:buSzTx/>
              <a:buNone/>
              <a:defRPr sz="2732"/>
            </a:lvl2pPr>
            <a:lvl3pPr marL="0" indent="0" algn="ctr">
              <a:spcBef>
                <a:spcPts val="0"/>
              </a:spcBef>
              <a:buSzTx/>
              <a:buNone/>
              <a:defRPr sz="2732"/>
            </a:lvl3pPr>
            <a:lvl4pPr marL="0" indent="0" algn="ctr">
              <a:spcBef>
                <a:spcPts val="0"/>
              </a:spcBef>
              <a:buSzTx/>
              <a:buNone/>
              <a:defRPr sz="2732"/>
            </a:lvl4pPr>
            <a:lvl5pPr marL="0" indent="0" algn="ctr">
              <a:spcBef>
                <a:spcPts val="0"/>
              </a:spcBef>
              <a:buSzTx/>
              <a:buNone/>
              <a:defRPr sz="2732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70656929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画像（横長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イメージ"/>
          <p:cNvSpPr>
            <a:spLocks noGrp="1"/>
          </p:cNvSpPr>
          <p:nvPr>
            <p:ph type="pic" idx="13"/>
          </p:nvPr>
        </p:nvSpPr>
        <p:spPr>
          <a:xfrm>
            <a:off x="1305124" y="496937"/>
            <a:ext cx="7830741" cy="435992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タイトルテキスト"/>
          <p:cNvSpPr txBox="1">
            <a:spLocks noGrp="1"/>
          </p:cNvSpPr>
          <p:nvPr>
            <p:ph type="title"/>
          </p:nvPr>
        </p:nvSpPr>
        <p:spPr>
          <a:xfrm>
            <a:off x="1019628" y="4959995"/>
            <a:ext cx="8401733" cy="1050131"/>
          </a:xfrm>
          <a:prstGeom prst="rect">
            <a:avLst/>
          </a:prstGeom>
        </p:spPr>
        <p:txBody>
          <a:bodyPr anchor="b"/>
          <a:lstStyle/>
          <a:p>
            <a:r>
              <a:t>タイトルテキスト</a:t>
            </a:r>
          </a:p>
        </p:txBody>
      </p:sp>
      <p:sp>
        <p:nvSpPr>
          <p:cNvPr id="22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019628" y="6019502"/>
            <a:ext cx="8401733" cy="834479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732"/>
            </a:lvl1pPr>
            <a:lvl2pPr marL="0" indent="0" algn="ctr">
              <a:spcBef>
                <a:spcPts val="0"/>
              </a:spcBef>
              <a:buSzTx/>
              <a:buNone/>
              <a:defRPr sz="2732"/>
            </a:lvl2pPr>
            <a:lvl3pPr marL="0" indent="0" algn="ctr">
              <a:spcBef>
                <a:spcPts val="0"/>
              </a:spcBef>
              <a:buSzTx/>
              <a:buNone/>
              <a:defRPr sz="2732"/>
            </a:lvl3pPr>
            <a:lvl4pPr marL="0" indent="0" algn="ctr">
              <a:spcBef>
                <a:spcPts val="0"/>
              </a:spcBef>
              <a:buSzTx/>
              <a:buNone/>
              <a:defRPr sz="2732"/>
            </a:lvl4pPr>
            <a:lvl5pPr marL="0" indent="0" algn="ctr">
              <a:spcBef>
                <a:spcPts val="0"/>
              </a:spcBef>
              <a:buSzTx/>
              <a:buNone/>
              <a:defRPr sz="2732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47421457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（中央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テキスト"/>
          <p:cNvSpPr txBox="1">
            <a:spLocks noGrp="1"/>
          </p:cNvSpPr>
          <p:nvPr>
            <p:ph type="title"/>
          </p:nvPr>
        </p:nvSpPr>
        <p:spPr>
          <a:xfrm>
            <a:off x="1019628" y="2381548"/>
            <a:ext cx="8401733" cy="2437805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25093674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画像（縦長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イメージ"/>
          <p:cNvSpPr>
            <a:spLocks noGrp="1"/>
          </p:cNvSpPr>
          <p:nvPr>
            <p:ph type="pic" sz="half" idx="13"/>
          </p:nvPr>
        </p:nvSpPr>
        <p:spPr>
          <a:xfrm>
            <a:off x="5393831" y="468809"/>
            <a:ext cx="4282436" cy="606638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タイトルテキスト"/>
          <p:cNvSpPr txBox="1">
            <a:spLocks noGrp="1"/>
          </p:cNvSpPr>
          <p:nvPr>
            <p:ph type="title"/>
          </p:nvPr>
        </p:nvSpPr>
        <p:spPr>
          <a:xfrm>
            <a:off x="764721" y="468809"/>
            <a:ext cx="4282436" cy="2944118"/>
          </a:xfrm>
          <a:prstGeom prst="rect">
            <a:avLst/>
          </a:prstGeom>
        </p:spPr>
        <p:txBody>
          <a:bodyPr anchor="b"/>
          <a:lstStyle>
            <a:lvl1pPr>
              <a:defRPr sz="4430"/>
            </a:lvl1pPr>
          </a:lstStyle>
          <a:p>
            <a:r>
              <a:t>タイトルテキスト</a:t>
            </a:r>
          </a:p>
        </p:txBody>
      </p:sp>
      <p:sp>
        <p:nvSpPr>
          <p:cNvPr id="40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764721" y="3487936"/>
            <a:ext cx="4282436" cy="303788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732"/>
            </a:lvl1pPr>
            <a:lvl2pPr marL="0" indent="0" algn="ctr">
              <a:spcBef>
                <a:spcPts val="0"/>
              </a:spcBef>
              <a:buSzTx/>
              <a:buNone/>
              <a:defRPr sz="2732"/>
            </a:lvl2pPr>
            <a:lvl3pPr marL="0" indent="0" algn="ctr">
              <a:spcBef>
                <a:spcPts val="0"/>
              </a:spcBef>
              <a:buSzTx/>
              <a:buNone/>
              <a:defRPr sz="2732"/>
            </a:lvl3pPr>
            <a:lvl4pPr marL="0" indent="0" algn="ctr">
              <a:spcBef>
                <a:spcPts val="0"/>
              </a:spcBef>
              <a:buSzTx/>
              <a:buNone/>
              <a:defRPr sz="2732"/>
            </a:lvl4pPr>
            <a:lvl5pPr marL="0" indent="0" algn="ctr">
              <a:spcBef>
                <a:spcPts val="0"/>
              </a:spcBef>
              <a:buSzTx/>
              <a:buNone/>
              <a:defRPr sz="2732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2458144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（上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49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47920367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&amp;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57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5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64928742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、箇条書き、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イメージ"/>
          <p:cNvSpPr>
            <a:spLocks noGrp="1"/>
          </p:cNvSpPr>
          <p:nvPr>
            <p:ph type="pic" sz="half" idx="13"/>
          </p:nvPr>
        </p:nvSpPr>
        <p:spPr>
          <a:xfrm>
            <a:off x="5393831" y="1912739"/>
            <a:ext cx="4282436" cy="464120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67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764721" y="1912739"/>
            <a:ext cx="4282436" cy="4641205"/>
          </a:xfrm>
          <a:prstGeom prst="rect">
            <a:avLst/>
          </a:prstGeom>
        </p:spPr>
        <p:txBody>
          <a:bodyPr/>
          <a:lstStyle>
            <a:lvl1pPr marL="253163" indent="-253163">
              <a:spcBef>
                <a:spcPts val="2363"/>
              </a:spcBef>
              <a:defRPr sz="2067"/>
            </a:lvl1pPr>
            <a:lvl2pPr marL="506326" indent="-253163">
              <a:spcBef>
                <a:spcPts val="2363"/>
              </a:spcBef>
              <a:defRPr sz="2067"/>
            </a:lvl2pPr>
            <a:lvl3pPr marL="759489" indent="-253163">
              <a:spcBef>
                <a:spcPts val="2363"/>
              </a:spcBef>
              <a:defRPr sz="2067"/>
            </a:lvl3pPr>
            <a:lvl4pPr marL="1012652" indent="-253163">
              <a:spcBef>
                <a:spcPts val="2363"/>
              </a:spcBef>
              <a:defRPr sz="2067"/>
            </a:lvl4pPr>
            <a:lvl5pPr marL="1265815" indent="-253163">
              <a:spcBef>
                <a:spcPts val="2363"/>
              </a:spcBef>
              <a:defRPr sz="2067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68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5064708" y="6863358"/>
            <a:ext cx="328616" cy="284309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52864998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本文レベル1…"/>
          <p:cNvSpPr txBox="1">
            <a:spLocks noGrp="1"/>
          </p:cNvSpPr>
          <p:nvPr>
            <p:ph type="body" idx="1"/>
          </p:nvPr>
        </p:nvSpPr>
        <p:spPr>
          <a:xfrm>
            <a:off x="764721" y="937617"/>
            <a:ext cx="8911546" cy="5325666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76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86679578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画像（3点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イメージ"/>
          <p:cNvSpPr>
            <a:spLocks noGrp="1"/>
          </p:cNvSpPr>
          <p:nvPr>
            <p:ph type="pic" sz="quarter" idx="13"/>
          </p:nvPr>
        </p:nvSpPr>
        <p:spPr>
          <a:xfrm>
            <a:off x="5393831" y="3759845"/>
            <a:ext cx="4282436" cy="278472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イメージ"/>
          <p:cNvSpPr>
            <a:spLocks noGrp="1"/>
          </p:cNvSpPr>
          <p:nvPr>
            <p:ph type="pic" sz="quarter" idx="14"/>
          </p:nvPr>
        </p:nvSpPr>
        <p:spPr>
          <a:xfrm>
            <a:off x="5393831" y="656332"/>
            <a:ext cx="4282436" cy="278472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イメージ"/>
          <p:cNvSpPr>
            <a:spLocks noGrp="1"/>
          </p:cNvSpPr>
          <p:nvPr>
            <p:ph type="pic" sz="half" idx="15"/>
          </p:nvPr>
        </p:nvSpPr>
        <p:spPr>
          <a:xfrm>
            <a:off x="764721" y="656332"/>
            <a:ext cx="4282436" cy="588823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62231650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引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019628" y="4697462"/>
            <a:ext cx="8401733" cy="37529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1772"/>
            </a:lvl1pPr>
          </a:lstStyle>
          <a:p>
            <a:r>
              <a:t>–Johnny Appleseed</a:t>
            </a:r>
          </a:p>
        </p:txBody>
      </p:sp>
      <p:sp>
        <p:nvSpPr>
          <p:cNvPr id="94" name="“ここに引用を入力してください。”"/>
          <p:cNvSpPr txBox="1">
            <a:spLocks noGrp="1"/>
          </p:cNvSpPr>
          <p:nvPr>
            <p:ph type="body" sz="quarter" idx="14"/>
          </p:nvPr>
        </p:nvSpPr>
        <p:spPr>
          <a:xfrm>
            <a:off x="1019628" y="3130996"/>
            <a:ext cx="8401733" cy="48885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510"/>
            </a:lvl1pPr>
          </a:lstStyle>
          <a:p>
            <a:r>
              <a:t>“ここに引用を入力してください。”</a:t>
            </a:r>
          </a:p>
        </p:txBody>
      </p:sp>
      <p:sp>
        <p:nvSpPr>
          <p:cNvPr id="9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2989568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正方形/長方形 5"/>
          <p:cNvGrpSpPr>
            <a:grpSpLocks/>
          </p:cNvGrpSpPr>
          <p:nvPr/>
        </p:nvGrpSpPr>
        <p:grpSpPr bwMode="auto">
          <a:xfrm>
            <a:off x="1" y="510067"/>
            <a:ext cx="10440988" cy="186691"/>
            <a:chOff x="-4" y="276"/>
            <a:chExt cx="5764" cy="112"/>
          </a:xfrm>
        </p:grpSpPr>
        <p:pic>
          <p:nvPicPr>
            <p:cNvPr id="5" name="正方形/長方形 5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276"/>
              <a:ext cx="5764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6" name="Text Box 22"/>
            <p:cNvSpPr txBox="1">
              <a:spLocks noChangeArrowheads="1"/>
            </p:cNvSpPr>
            <p:nvPr/>
          </p:nvSpPr>
          <p:spPr bwMode="auto">
            <a:xfrm>
              <a:off x="40" y="304"/>
              <a:ext cx="5681" cy="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1pPr>
              <a:lvl2pPr marL="742950" indent="-28575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2pPr>
              <a:lvl3pPr marL="11430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3pPr>
              <a:lvl4pPr marL="16002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4pPr>
              <a:lvl5pPr marL="20574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9pPr>
            </a:lstStyle>
            <a:p>
              <a:pPr algn="ctr">
                <a:defRPr/>
              </a:pPr>
              <a:endParaRPr lang="ja-JP" altLang="en-US" sz="20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HGP創英角ｺﾞｼｯｸUB" pitchFamily="50" charset="-128"/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2051" y="-9714"/>
            <a:ext cx="9396891" cy="593958"/>
          </a:xfrm>
        </p:spPr>
        <p:txBody>
          <a:bodyPr/>
          <a:lstStyle>
            <a:lvl1pPr>
              <a:defRPr sz="3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22051" y="670628"/>
            <a:ext cx="9396891" cy="4752261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endParaRPr lang="ja-JP" altLang="en-US" dirty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endParaRPr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E47BF5BC-CA7B-450B-8FD8-29D241A301A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254743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写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イメージ"/>
          <p:cNvSpPr>
            <a:spLocks noGrp="1"/>
          </p:cNvSpPr>
          <p:nvPr>
            <p:ph type="pic" idx="13"/>
          </p:nvPr>
        </p:nvSpPr>
        <p:spPr>
          <a:xfrm>
            <a:off x="0" y="0"/>
            <a:ext cx="10440988" cy="7200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86209986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7580571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正方形/長方形 5"/>
          <p:cNvGrpSpPr>
            <a:grpSpLocks/>
          </p:cNvGrpSpPr>
          <p:nvPr/>
        </p:nvGrpSpPr>
        <p:grpSpPr bwMode="auto">
          <a:xfrm>
            <a:off x="1" y="5349005"/>
            <a:ext cx="10440988" cy="186691"/>
            <a:chOff x="-4" y="276"/>
            <a:chExt cx="5764" cy="112"/>
          </a:xfrm>
        </p:grpSpPr>
        <p:pic>
          <p:nvPicPr>
            <p:cNvPr id="5" name="正方形/長方形 5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276"/>
              <a:ext cx="5764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6" name="Text Box 22"/>
            <p:cNvSpPr txBox="1">
              <a:spLocks noChangeArrowheads="1"/>
            </p:cNvSpPr>
            <p:nvPr/>
          </p:nvSpPr>
          <p:spPr bwMode="auto">
            <a:xfrm>
              <a:off x="40" y="304"/>
              <a:ext cx="5681" cy="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1pPr>
              <a:lvl2pPr marL="742950" indent="-28575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2pPr>
              <a:lvl3pPr marL="11430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3pPr>
              <a:lvl4pPr marL="16002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4pPr>
              <a:lvl5pPr marL="20574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9pPr>
            </a:lstStyle>
            <a:p>
              <a:pPr algn="ctr">
                <a:defRPr/>
              </a:pPr>
              <a:endParaRPr lang="ja-JP" altLang="en-US" sz="20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HGP創英角ｺﾞｼｯｸUB" pitchFamily="50" charset="-128"/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24767" y="4627276"/>
            <a:ext cx="8874838" cy="721636"/>
          </a:xfrm>
        </p:spPr>
        <p:txBody>
          <a:bodyPr anchor="t"/>
          <a:lstStyle>
            <a:lvl1pPr algn="l">
              <a:defRPr sz="38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378218" y="5535588"/>
            <a:ext cx="8321393" cy="743264"/>
          </a:xfrm>
        </p:spPr>
        <p:txBody>
          <a:bodyPr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4155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831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2467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662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0779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4935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0909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3246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endParaRPr lang="ja-JP" altLang="en-US" dirty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endParaRPr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E47BF5BC-CA7B-450B-8FD8-29D241A301A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52616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正方形/長方形 5"/>
          <p:cNvGrpSpPr>
            <a:grpSpLocks/>
          </p:cNvGrpSpPr>
          <p:nvPr/>
        </p:nvGrpSpPr>
        <p:grpSpPr bwMode="auto">
          <a:xfrm>
            <a:off x="1" y="510067"/>
            <a:ext cx="10440988" cy="186691"/>
            <a:chOff x="-4" y="276"/>
            <a:chExt cx="5764" cy="112"/>
          </a:xfrm>
        </p:grpSpPr>
        <p:pic>
          <p:nvPicPr>
            <p:cNvPr id="6" name="正方形/長方形 5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276"/>
              <a:ext cx="5764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7" name="Text Box 22"/>
            <p:cNvSpPr txBox="1">
              <a:spLocks noChangeArrowheads="1"/>
            </p:cNvSpPr>
            <p:nvPr/>
          </p:nvSpPr>
          <p:spPr bwMode="auto">
            <a:xfrm>
              <a:off x="40" y="304"/>
              <a:ext cx="5681" cy="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1pPr>
              <a:lvl2pPr marL="742950" indent="-28575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2pPr>
              <a:lvl3pPr marL="11430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3pPr>
              <a:lvl4pPr marL="16002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4pPr>
              <a:lvl5pPr marL="20574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9pPr>
            </a:lstStyle>
            <a:p>
              <a:pPr algn="ctr">
                <a:defRPr/>
              </a:pPr>
              <a:endParaRPr lang="ja-JP" altLang="en-US" sz="20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HGP創英角ｺﾞｼｯｸUB" pitchFamily="50" charset="-128"/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2051" y="9052"/>
            <a:ext cx="9396891" cy="547686"/>
          </a:xfrm>
        </p:spPr>
        <p:txBody>
          <a:bodyPr/>
          <a:lstStyle>
            <a:lvl1pPr>
              <a:defRPr sz="3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34648" y="643899"/>
            <a:ext cx="4893725" cy="4752261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307517" y="643899"/>
            <a:ext cx="4893725" cy="4752261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8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endParaRPr lang="ja-JP" altLang="en-US" dirty="0"/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endParaRPr lang="ja-JP" altLang="en-US" dirty="0"/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E47BF5BC-CA7B-450B-8FD8-29D241A301A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28476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正方形/長方形 5"/>
          <p:cNvGrpSpPr>
            <a:grpSpLocks/>
          </p:cNvGrpSpPr>
          <p:nvPr/>
        </p:nvGrpSpPr>
        <p:grpSpPr bwMode="auto">
          <a:xfrm>
            <a:off x="1" y="510067"/>
            <a:ext cx="10440988" cy="186691"/>
            <a:chOff x="-4" y="276"/>
            <a:chExt cx="5764" cy="112"/>
          </a:xfrm>
        </p:grpSpPr>
        <p:pic>
          <p:nvPicPr>
            <p:cNvPr id="4" name="正方形/長方形 5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276"/>
              <a:ext cx="5764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5" name="Text Box 22"/>
            <p:cNvSpPr txBox="1">
              <a:spLocks noChangeArrowheads="1"/>
            </p:cNvSpPr>
            <p:nvPr/>
          </p:nvSpPr>
          <p:spPr bwMode="auto">
            <a:xfrm>
              <a:off x="40" y="304"/>
              <a:ext cx="5681" cy="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1pPr>
              <a:lvl2pPr marL="742950" indent="-28575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2pPr>
              <a:lvl3pPr marL="11430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3pPr>
              <a:lvl4pPr marL="16002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4pPr>
              <a:lvl5pPr marL="20574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9pPr>
            </a:lstStyle>
            <a:p>
              <a:pPr algn="ctr">
                <a:defRPr/>
              </a:pPr>
              <a:endParaRPr lang="ja-JP" altLang="en-US" sz="20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HGP創英角ｺﾞｼｯｸUB" pitchFamily="50" charset="-128"/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2051" y="9055"/>
            <a:ext cx="9396891" cy="547686"/>
          </a:xfrm>
        </p:spPr>
        <p:txBody>
          <a:bodyPr/>
          <a:lstStyle>
            <a:lvl1pPr>
              <a:defRPr sz="3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endParaRPr lang="ja-JP" altLang="en-US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endParaRPr lang="ja-JP" altLang="en-US" dirty="0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E47BF5BC-CA7B-450B-8FD8-29D241A301A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511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endParaRPr lang="ja-JP" altLang="en-US" dirty="0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endParaRPr lang="ja-JP" altLang="en-US" dirty="0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E47BF5BC-CA7B-450B-8FD8-29D241A301A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53174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正方形/長方形 5"/>
          <p:cNvGrpSpPr>
            <a:grpSpLocks/>
          </p:cNvGrpSpPr>
          <p:nvPr/>
        </p:nvGrpSpPr>
        <p:grpSpPr bwMode="auto">
          <a:xfrm>
            <a:off x="1" y="510067"/>
            <a:ext cx="10440988" cy="186691"/>
            <a:chOff x="-4" y="276"/>
            <a:chExt cx="5764" cy="112"/>
          </a:xfrm>
        </p:grpSpPr>
        <p:pic>
          <p:nvPicPr>
            <p:cNvPr id="3" name="正方形/長方形 5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276"/>
              <a:ext cx="5764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4" name="Text Box 22"/>
            <p:cNvSpPr txBox="1">
              <a:spLocks noChangeArrowheads="1"/>
            </p:cNvSpPr>
            <p:nvPr/>
          </p:nvSpPr>
          <p:spPr bwMode="auto">
            <a:xfrm>
              <a:off x="40" y="304"/>
              <a:ext cx="5681" cy="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1pPr>
              <a:lvl2pPr marL="742950" indent="-28575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2pPr>
              <a:lvl3pPr marL="11430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3pPr>
              <a:lvl4pPr marL="16002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4pPr>
              <a:lvl5pPr marL="20574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9pPr>
            </a:lstStyle>
            <a:p>
              <a:pPr algn="ctr">
                <a:defRPr/>
              </a:pPr>
              <a:endParaRPr lang="ja-JP" altLang="en-US" sz="20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HGP創英角ｺﾞｼｯｸUB" pitchFamily="50" charset="-128"/>
              </a:endParaRPr>
            </a:p>
          </p:txBody>
        </p:sp>
      </p:grpSp>
      <p:sp>
        <p:nvSpPr>
          <p:cNvPr id="5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 dirty="0"/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7BF5BC-CA7B-450B-8FD8-29D241A301A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81435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正方形/長方形 5"/>
          <p:cNvGrpSpPr>
            <a:grpSpLocks/>
          </p:cNvGrpSpPr>
          <p:nvPr/>
        </p:nvGrpSpPr>
        <p:grpSpPr bwMode="auto">
          <a:xfrm>
            <a:off x="1" y="510067"/>
            <a:ext cx="10440988" cy="186691"/>
            <a:chOff x="-4" y="276"/>
            <a:chExt cx="5764" cy="112"/>
          </a:xfrm>
        </p:grpSpPr>
        <p:pic>
          <p:nvPicPr>
            <p:cNvPr id="3" name="正方形/長方形 5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276"/>
              <a:ext cx="5764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4" name="Text Box 22"/>
            <p:cNvSpPr txBox="1">
              <a:spLocks noChangeArrowheads="1"/>
            </p:cNvSpPr>
            <p:nvPr/>
          </p:nvSpPr>
          <p:spPr bwMode="auto">
            <a:xfrm>
              <a:off x="40" y="304"/>
              <a:ext cx="5681" cy="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1pPr>
              <a:lvl2pPr marL="742950" indent="-28575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2pPr>
              <a:lvl3pPr marL="11430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3pPr>
              <a:lvl4pPr marL="16002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4pPr>
              <a:lvl5pPr marL="20574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9pPr>
            </a:lstStyle>
            <a:p>
              <a:pPr algn="ctr">
                <a:defRPr/>
              </a:pPr>
              <a:endParaRPr lang="ja-JP" altLang="en-US" sz="20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HGP創英角ｺﾞｼｯｸUB" pitchFamily="50" charset="-128"/>
              </a:endParaRPr>
            </a:p>
          </p:txBody>
        </p:sp>
      </p:grpSp>
      <p:sp>
        <p:nvSpPr>
          <p:cNvPr id="5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 dirty="0"/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7BF5BC-CA7B-450B-8FD8-29D241A301A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8832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17526" y="144149"/>
            <a:ext cx="9552498" cy="655081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47BF5BC-CA7B-450B-8FD8-29D241A301A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9275663"/>
      </p:ext>
    </p:extLst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522051" y="288371"/>
            <a:ext cx="9396891" cy="1200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10" tIns="44156" rIns="88310" bIns="441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522051" y="1680219"/>
            <a:ext cx="9396891" cy="4752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10" tIns="44156" rIns="88310" bIns="441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349" y="6947556"/>
            <a:ext cx="2436231" cy="245031"/>
          </a:xfrm>
          <a:prstGeom prst="rect">
            <a:avLst/>
          </a:prstGeom>
        </p:spPr>
        <p:txBody>
          <a:bodyPr vert="horz" lIns="88310" tIns="44156" rIns="88310" bIns="44156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567340" y="6947556"/>
            <a:ext cx="3306313" cy="245031"/>
          </a:xfrm>
          <a:prstGeom prst="rect">
            <a:avLst/>
          </a:prstGeom>
        </p:spPr>
        <p:txBody>
          <a:bodyPr vert="horz" lIns="88310" tIns="44156" rIns="88310" bIns="44156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001414" y="6947556"/>
            <a:ext cx="2436231" cy="245031"/>
          </a:xfrm>
          <a:prstGeom prst="rect">
            <a:avLst/>
          </a:prstGeom>
        </p:spPr>
        <p:txBody>
          <a:bodyPr vert="horz" lIns="88310" tIns="44156" rIns="88310" bIns="44156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fld id="{E47BF5BC-CA7B-450B-8FD8-29D241A301A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12284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2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2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2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2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41557" algn="ctr" rtl="0" eaLnBrk="1" fontAlgn="base" hangingPunct="1">
        <a:spcBef>
          <a:spcPct val="0"/>
        </a:spcBef>
        <a:spcAft>
          <a:spcPct val="0"/>
        </a:spcAft>
        <a:defRPr kumimoji="1" sz="42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883117" algn="ctr" rtl="0" eaLnBrk="1" fontAlgn="base" hangingPunct="1">
        <a:spcBef>
          <a:spcPct val="0"/>
        </a:spcBef>
        <a:spcAft>
          <a:spcPct val="0"/>
        </a:spcAft>
        <a:defRPr kumimoji="1" sz="42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24675" algn="ctr" rtl="0" eaLnBrk="1" fontAlgn="base" hangingPunct="1">
        <a:spcBef>
          <a:spcPct val="0"/>
        </a:spcBef>
        <a:spcAft>
          <a:spcPct val="0"/>
        </a:spcAft>
        <a:defRPr kumimoji="1" sz="42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766235" algn="ctr" rtl="0" eaLnBrk="1" fontAlgn="base" hangingPunct="1">
        <a:spcBef>
          <a:spcPct val="0"/>
        </a:spcBef>
        <a:spcAft>
          <a:spcPct val="0"/>
        </a:spcAft>
        <a:defRPr kumimoji="1" sz="42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29757" indent="-329757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n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16265" indent="-27454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02770" indent="-21932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44492" indent="-21932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86213" indent="-21932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28572" indent="-220780" algn="l" defTabSz="883117" rtl="0" eaLnBrk="1" latinLnBrk="0" hangingPunct="1">
        <a:spcBef>
          <a:spcPct val="20000"/>
        </a:spcBef>
        <a:buFont typeface="Arial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0130" indent="-220780" algn="l" defTabSz="883117" rtl="0" eaLnBrk="1" latinLnBrk="0" hangingPunct="1">
        <a:spcBef>
          <a:spcPct val="20000"/>
        </a:spcBef>
        <a:buFont typeface="Arial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11688" indent="-220780" algn="l" defTabSz="883117" rtl="0" eaLnBrk="1" latinLnBrk="0" hangingPunct="1">
        <a:spcBef>
          <a:spcPct val="20000"/>
        </a:spcBef>
        <a:buFont typeface="Arial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53246" indent="-220780" algn="l" defTabSz="883117" rtl="0" eaLnBrk="1" latinLnBrk="0" hangingPunct="1">
        <a:spcBef>
          <a:spcPct val="20000"/>
        </a:spcBef>
        <a:buFont typeface="Arial" pitchFamily="34" charset="0"/>
        <a:buChar char="•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83117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41557" algn="l" defTabSz="883117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83117" algn="l" defTabSz="883117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24675" algn="l" defTabSz="883117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66235" algn="l" defTabSz="883117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07793" algn="l" defTabSz="883117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49350" algn="l" defTabSz="883117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90909" algn="l" defTabSz="883117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532467" algn="l" defTabSz="883117" rtl="0" eaLnBrk="1" latinLnBrk="0" hangingPunct="1"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テキスト"/>
          <p:cNvSpPr txBox="1">
            <a:spLocks noGrp="1"/>
          </p:cNvSpPr>
          <p:nvPr>
            <p:ph type="title"/>
          </p:nvPr>
        </p:nvSpPr>
        <p:spPr>
          <a:xfrm>
            <a:off x="764721" y="187524"/>
            <a:ext cx="8911546" cy="1593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" name="本文レベル1…"/>
          <p:cNvSpPr txBox="1">
            <a:spLocks noGrp="1"/>
          </p:cNvSpPr>
          <p:nvPr>
            <p:ph type="body" idx="1"/>
          </p:nvPr>
        </p:nvSpPr>
        <p:spPr>
          <a:xfrm>
            <a:off x="764721" y="1912739"/>
            <a:ext cx="8911546" cy="46412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5081186" y="6863358"/>
            <a:ext cx="328616" cy="28430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181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815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</p:sldLayoutIdLst>
  <p:transition spd="med"/>
  <p:txStyles>
    <p:titleStyle>
      <a:lvl1pPr marL="0" marR="0" indent="0" algn="ctr" defTabSz="4313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906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1pPr>
      <a:lvl2pPr marL="0" marR="0" indent="0" algn="ctr" defTabSz="4313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906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2pPr>
      <a:lvl3pPr marL="0" marR="0" indent="0" algn="ctr" defTabSz="4313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906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3pPr>
      <a:lvl4pPr marL="0" marR="0" indent="0" algn="ctr" defTabSz="4313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906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4pPr>
      <a:lvl5pPr marL="0" marR="0" indent="0" algn="ctr" defTabSz="4313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906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5pPr>
      <a:lvl6pPr marL="0" marR="0" indent="0" algn="ctr" defTabSz="4313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906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6pPr>
      <a:lvl7pPr marL="0" marR="0" indent="0" algn="ctr" defTabSz="4313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906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7pPr>
      <a:lvl8pPr marL="0" marR="0" indent="0" algn="ctr" defTabSz="4313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906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8pPr>
      <a:lvl9pPr marL="0" marR="0" indent="0" algn="ctr" defTabSz="4313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906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9pPr>
    </p:titleStyle>
    <p:bodyStyle>
      <a:lvl1pPr marL="328174" marR="0" indent="-328174" algn="l" defTabSz="431315" rtl="0" latinLnBrk="0">
        <a:lnSpc>
          <a:spcPct val="100000"/>
        </a:lnSpc>
        <a:spcBef>
          <a:spcPts val="3101"/>
        </a:spcBef>
        <a:spcAft>
          <a:spcPts val="0"/>
        </a:spcAft>
        <a:buClrTx/>
        <a:buSzPct val="145000"/>
        <a:buFontTx/>
        <a:buChar char="•"/>
        <a:tabLst/>
        <a:defRPr sz="2363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1pPr>
      <a:lvl2pPr marL="656349" marR="0" indent="-328174" algn="l" defTabSz="431315" rtl="0" latinLnBrk="0">
        <a:lnSpc>
          <a:spcPct val="100000"/>
        </a:lnSpc>
        <a:spcBef>
          <a:spcPts val="3101"/>
        </a:spcBef>
        <a:spcAft>
          <a:spcPts val="0"/>
        </a:spcAft>
        <a:buClrTx/>
        <a:buSzPct val="145000"/>
        <a:buFontTx/>
        <a:buChar char="•"/>
        <a:tabLst/>
        <a:defRPr sz="2363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2pPr>
      <a:lvl3pPr marL="984523" marR="0" indent="-328174" algn="l" defTabSz="431315" rtl="0" latinLnBrk="0">
        <a:lnSpc>
          <a:spcPct val="100000"/>
        </a:lnSpc>
        <a:spcBef>
          <a:spcPts val="3101"/>
        </a:spcBef>
        <a:spcAft>
          <a:spcPts val="0"/>
        </a:spcAft>
        <a:buClrTx/>
        <a:buSzPct val="145000"/>
        <a:buFontTx/>
        <a:buChar char="•"/>
        <a:tabLst/>
        <a:defRPr sz="2363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3pPr>
      <a:lvl4pPr marL="1312697" marR="0" indent="-328174" algn="l" defTabSz="431315" rtl="0" latinLnBrk="0">
        <a:lnSpc>
          <a:spcPct val="100000"/>
        </a:lnSpc>
        <a:spcBef>
          <a:spcPts val="3101"/>
        </a:spcBef>
        <a:spcAft>
          <a:spcPts val="0"/>
        </a:spcAft>
        <a:buClrTx/>
        <a:buSzPct val="145000"/>
        <a:buFontTx/>
        <a:buChar char="•"/>
        <a:tabLst/>
        <a:defRPr sz="2363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4pPr>
      <a:lvl5pPr marL="1640872" marR="0" indent="-328174" algn="l" defTabSz="431315" rtl="0" latinLnBrk="0">
        <a:lnSpc>
          <a:spcPct val="100000"/>
        </a:lnSpc>
        <a:spcBef>
          <a:spcPts val="3101"/>
        </a:spcBef>
        <a:spcAft>
          <a:spcPts val="0"/>
        </a:spcAft>
        <a:buClrTx/>
        <a:buSzPct val="145000"/>
        <a:buFontTx/>
        <a:buChar char="•"/>
        <a:tabLst/>
        <a:defRPr sz="2363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5pPr>
      <a:lvl6pPr marL="1969046" marR="0" indent="-328174" algn="l" defTabSz="431315" rtl="0" latinLnBrk="0">
        <a:lnSpc>
          <a:spcPct val="100000"/>
        </a:lnSpc>
        <a:spcBef>
          <a:spcPts val="3101"/>
        </a:spcBef>
        <a:spcAft>
          <a:spcPts val="0"/>
        </a:spcAft>
        <a:buClrTx/>
        <a:buSzPct val="145000"/>
        <a:buFontTx/>
        <a:buChar char="•"/>
        <a:tabLst/>
        <a:defRPr sz="2363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6pPr>
      <a:lvl7pPr marL="2297220" marR="0" indent="-328174" algn="l" defTabSz="431315" rtl="0" latinLnBrk="0">
        <a:lnSpc>
          <a:spcPct val="100000"/>
        </a:lnSpc>
        <a:spcBef>
          <a:spcPts val="3101"/>
        </a:spcBef>
        <a:spcAft>
          <a:spcPts val="0"/>
        </a:spcAft>
        <a:buClrTx/>
        <a:buSzPct val="145000"/>
        <a:buFontTx/>
        <a:buChar char="•"/>
        <a:tabLst/>
        <a:defRPr sz="2363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7pPr>
      <a:lvl8pPr marL="2625395" marR="0" indent="-328174" algn="l" defTabSz="431315" rtl="0" latinLnBrk="0">
        <a:lnSpc>
          <a:spcPct val="100000"/>
        </a:lnSpc>
        <a:spcBef>
          <a:spcPts val="3101"/>
        </a:spcBef>
        <a:spcAft>
          <a:spcPts val="0"/>
        </a:spcAft>
        <a:buClrTx/>
        <a:buSzPct val="145000"/>
        <a:buFontTx/>
        <a:buChar char="•"/>
        <a:tabLst/>
        <a:defRPr sz="2363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8pPr>
      <a:lvl9pPr marL="2953569" marR="0" indent="-328174" algn="l" defTabSz="431315" rtl="0" latinLnBrk="0">
        <a:lnSpc>
          <a:spcPct val="100000"/>
        </a:lnSpc>
        <a:spcBef>
          <a:spcPts val="3101"/>
        </a:spcBef>
        <a:spcAft>
          <a:spcPts val="0"/>
        </a:spcAft>
        <a:buClrTx/>
        <a:buSzPct val="145000"/>
        <a:buFontTx/>
        <a:buChar char="•"/>
        <a:tabLst/>
        <a:defRPr sz="2363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9pPr>
    </p:bodyStyle>
    <p:otherStyle>
      <a:lvl1pPr marL="0" marR="0" indent="0" algn="ctr" defTabSz="43131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81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168775" algn="ctr" defTabSz="43131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81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337551" algn="ctr" defTabSz="43131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81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506326" algn="ctr" defTabSz="43131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81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675102" algn="ctr" defTabSz="43131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81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843877" algn="ctr" defTabSz="43131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81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012652" algn="ctr" defTabSz="43131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81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181428" algn="ctr" defTabSz="43131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81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350203" algn="ctr" defTabSz="431315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81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四角形"/>
          <p:cNvSpPr/>
          <p:nvPr/>
        </p:nvSpPr>
        <p:spPr>
          <a:xfrm>
            <a:off x="0" y="0"/>
            <a:ext cx="10440988" cy="492414"/>
          </a:xfrm>
          <a:prstGeom prst="rect">
            <a:avLst/>
          </a:prstGeom>
          <a:solidFill>
            <a:schemeClr val="accent1">
              <a:lumOff val="-13575"/>
            </a:schemeClr>
          </a:solidFill>
          <a:ln w="12700">
            <a:miter lim="400000"/>
          </a:ln>
        </p:spPr>
        <p:txBody>
          <a:bodyPr lIns="37505" tIns="37505" rIns="37505" bIns="37505" anchor="ctr"/>
          <a:lstStyle/>
          <a:p>
            <a:pPr algn="ctr" defTabSz="431315" hangingPunct="0">
              <a:defRPr sz="2200">
                <a:solidFill>
                  <a:srgbClr val="FFFFFF"/>
                </a:solidFill>
                <a:latin typeface="+mn-lt"/>
                <a:ea typeface="+mn-ea"/>
                <a:cs typeface="+mn-cs"/>
                <a:sym typeface="ヒラギノ角ゴ ProN W3"/>
              </a:defRPr>
            </a:pPr>
            <a:r>
              <a:rPr kumimoji="0" lang="ja-JP" altLang="en-US" sz="2400" kern="0" dirty="0">
                <a:latin typeface="メイリオ" panose="020B0604030504040204" pitchFamily="50" charset="-128"/>
                <a:ea typeface="メイリオ" panose="020B0604030504040204" pitchFamily="50" charset="-128"/>
                <a:sym typeface="ヒラギノ角ゴ ProN W6"/>
              </a:rPr>
              <a:t>（</a:t>
            </a:r>
            <a:r>
              <a:rPr kumimoji="0" lang="ja-JP" altLang="en-US" sz="2400" kern="0" dirty="0" smtClean="0">
                <a:latin typeface="メイリオ" panose="020B0604030504040204" pitchFamily="50" charset="-128"/>
                <a:ea typeface="メイリオ" panose="020B0604030504040204" pitchFamily="50" charset="-128"/>
                <a:sym typeface="ヒラギノ角ゴ ProN W6"/>
              </a:rPr>
              <a:t>別紙）</a:t>
            </a:r>
            <a:r>
              <a:rPr kumimoji="0" lang="ja-JP" altLang="en-US" sz="2400" kern="0" dirty="0">
                <a:latin typeface="メイリオ" panose="020B0604030504040204" pitchFamily="50" charset="-128"/>
                <a:ea typeface="メイリオ" panose="020B0604030504040204" pitchFamily="50" charset="-128"/>
                <a:sym typeface="ヒラギノ角ゴ ProN W6"/>
              </a:rPr>
              <a:t>ラグビーワールドカップ</a:t>
            </a:r>
            <a:r>
              <a:rPr kumimoji="0" lang="en-US" altLang="ja-JP" sz="2400" kern="0" dirty="0">
                <a:latin typeface="メイリオ" panose="020B0604030504040204" pitchFamily="50" charset="-128"/>
                <a:ea typeface="メイリオ" panose="020B0604030504040204" pitchFamily="50" charset="-128"/>
                <a:sym typeface="ヒラギノ角ゴ ProN W6"/>
              </a:rPr>
              <a:t>2019</a:t>
            </a:r>
            <a:r>
              <a:rPr kumimoji="0" lang="ja-JP" altLang="en-US" sz="2400" kern="0" dirty="0">
                <a:latin typeface="メイリオ" panose="020B0604030504040204" pitchFamily="50" charset="-128"/>
                <a:ea typeface="メイリオ" panose="020B0604030504040204" pitchFamily="50" charset="-128"/>
                <a:sym typeface="ヒラギノ角ゴ ProN W6"/>
              </a:rPr>
              <a:t>日本大会　開催</a:t>
            </a:r>
            <a:r>
              <a:rPr kumimoji="0" lang="ja-JP" altLang="en-US" sz="2400" kern="0" dirty="0" smtClean="0">
                <a:latin typeface="メイリオ" panose="020B0604030504040204" pitchFamily="50" charset="-128"/>
                <a:ea typeface="メイリオ" panose="020B0604030504040204" pitchFamily="50" charset="-128"/>
                <a:sym typeface="ヒラギノ角ゴ ProN W6"/>
              </a:rPr>
              <a:t>日程</a:t>
            </a:r>
            <a:endParaRPr kumimoji="0" lang="ja-JP" altLang="en-US" sz="2400" kern="0" dirty="0">
              <a:latin typeface="メイリオ" panose="020B0604030504040204" pitchFamily="50" charset="-128"/>
              <a:ea typeface="メイリオ" panose="020B0604030504040204" pitchFamily="50" charset="-128"/>
              <a:sym typeface="ヒラギノ角ゴ ProN W6"/>
            </a:endParaRPr>
          </a:p>
        </p:txBody>
      </p:sp>
      <p:sp>
        <p:nvSpPr>
          <p:cNvPr id="124" name="ラグビーワールドカップ2019™スケジュール"/>
          <p:cNvSpPr txBox="1"/>
          <p:nvPr/>
        </p:nvSpPr>
        <p:spPr>
          <a:xfrm>
            <a:off x="5241548" y="-9529"/>
            <a:ext cx="75806" cy="4734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7505" tIns="37505" rIns="37505" bIns="37505" anchor="ctr">
            <a:spAutoFit/>
          </a:bodyPr>
          <a:lstStyle>
            <a:lvl1pPr>
              <a:defRPr sz="3500">
                <a:solidFill>
                  <a:srgbClr val="FFFFFF"/>
                </a:solidFill>
              </a:defRPr>
            </a:lvl1pPr>
          </a:lstStyle>
          <a:p>
            <a:pPr algn="ctr" defTabSz="431315" hangingPunct="0"/>
            <a:endParaRPr kumimoji="0" sz="2584" kern="0" dirty="0">
              <a:latin typeface="メイリオ" panose="020B0604030504040204" pitchFamily="50" charset="-128"/>
              <a:ea typeface="メイリオ" panose="020B0604030504040204" pitchFamily="50" charset="-128"/>
              <a:sym typeface="ヒラギノ角ゴ ProN W6"/>
            </a:endParaRPr>
          </a:p>
        </p:txBody>
      </p:sp>
      <p:sp>
        <p:nvSpPr>
          <p:cNvPr id="126" name="期間 9月20日〜11月2日…"/>
          <p:cNvSpPr txBox="1"/>
          <p:nvPr/>
        </p:nvSpPr>
        <p:spPr>
          <a:xfrm>
            <a:off x="117684" y="637972"/>
            <a:ext cx="8097169" cy="621148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7505" tIns="37505" rIns="37505" bIns="37505" anchor="ctr">
            <a:spAutoFit/>
          </a:bodyPr>
          <a:lstStyle/>
          <a:p>
            <a:pPr defTabSz="431315" hangingPunct="0">
              <a:defRPr>
                <a:latin typeface="+mn-lt"/>
                <a:ea typeface="+mn-ea"/>
                <a:cs typeface="+mn-cs"/>
                <a:sym typeface="ヒラギノ角ゴ ProN W3"/>
              </a:defRPr>
            </a:pPr>
            <a:r>
              <a:rPr kumimoji="0" sz="1772" kern="0" dirty="0" err="1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ヒラギノ角ゴ ProN W3"/>
              </a:rPr>
              <a:t>期間</a:t>
            </a:r>
            <a:r>
              <a:rPr kumimoji="0" sz="1772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ヒラギノ角ゴ ProN W3"/>
              </a:rPr>
              <a:t>　9月20日〜11月2日</a:t>
            </a:r>
          </a:p>
          <a:p>
            <a:pPr defTabSz="431315" hangingPunct="0">
              <a:defRPr>
                <a:latin typeface="+mn-lt"/>
                <a:ea typeface="+mn-ea"/>
                <a:cs typeface="+mn-cs"/>
                <a:sym typeface="ヒラギノ角ゴ ProN W3"/>
              </a:defRPr>
            </a:pPr>
            <a:r>
              <a:rPr kumimoji="0" sz="1772" kern="0" dirty="0" err="1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ヒラギノ角ゴ ProN W3"/>
              </a:rPr>
              <a:t>場所</a:t>
            </a:r>
            <a:r>
              <a:rPr kumimoji="0" sz="1772" kern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ヒラギノ角ゴ ProN W3"/>
              </a:rPr>
              <a:t>　全国12</a:t>
            </a:r>
            <a:r>
              <a:rPr kumimoji="0" sz="1772" kern="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ヒラギノ角ゴ ProN W3"/>
              </a:rPr>
              <a:t>会場で開催</a:t>
            </a:r>
            <a:r>
              <a:rPr kumimoji="0" lang="ja-JP" altLang="en-US" sz="1772" kern="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sym typeface="ヒラギノ角ゴ ProN W3"/>
              </a:rPr>
              <a:t>（開催地以外にもチームキャンプ地が各地域に存在）</a:t>
            </a:r>
            <a:endParaRPr kumimoji="0" sz="1772" kern="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sym typeface="ヒラギノ角ゴ ProN W3"/>
            </a:endParaRPr>
          </a:p>
        </p:txBody>
      </p:sp>
      <p:sp>
        <p:nvSpPr>
          <p:cNvPr id="20" name="テキスト ボックス 3">
            <a:extLst>
              <a:ext uri="{FF2B5EF4-FFF2-40B4-BE49-F238E27FC236}">
                <a16:creationId xmlns:a16="http://schemas.microsoft.com/office/drawing/2014/main" id="{AE9EEAC8-CDFC-452E-9893-0C2D87F72D39}"/>
              </a:ext>
            </a:extLst>
          </p:cNvPr>
          <p:cNvSpPr txBox="1"/>
          <p:nvPr/>
        </p:nvSpPr>
        <p:spPr>
          <a:xfrm>
            <a:off x="5490723" y="3909101"/>
            <a:ext cx="4570482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スタジアムの収容人数と予選・決勝の回数</a:t>
            </a:r>
          </a:p>
        </p:txBody>
      </p:sp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6984A21E-D57A-475F-A9B4-55FF6366BF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559435"/>
              </p:ext>
            </p:extLst>
          </p:nvPr>
        </p:nvGraphicFramePr>
        <p:xfrm>
          <a:off x="6068129" y="4306960"/>
          <a:ext cx="3344995" cy="2867025"/>
        </p:xfrm>
        <a:graphic>
          <a:graphicData uri="http://schemas.openxmlformats.org/drawingml/2006/table">
            <a:tbl>
              <a:tblPr/>
              <a:tblGrid>
                <a:gridCol w="2145017">
                  <a:extLst>
                    <a:ext uri="{9D8B030D-6E8A-4147-A177-3AD203B41FA5}">
                      <a16:colId xmlns:a16="http://schemas.microsoft.com/office/drawing/2014/main" val="1261689591"/>
                    </a:ext>
                  </a:extLst>
                </a:gridCol>
                <a:gridCol w="567023">
                  <a:extLst>
                    <a:ext uri="{9D8B030D-6E8A-4147-A177-3AD203B41FA5}">
                      <a16:colId xmlns:a16="http://schemas.microsoft.com/office/drawing/2014/main" val="395751879"/>
                    </a:ext>
                  </a:extLst>
                </a:gridCol>
                <a:gridCol w="632955">
                  <a:extLst>
                    <a:ext uri="{9D8B030D-6E8A-4147-A177-3AD203B41FA5}">
                      <a16:colId xmlns:a16="http://schemas.microsoft.com/office/drawing/2014/main" val="2199888484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開催地（スタジアムの収容人数：人）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予選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決勝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74090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札幌市（</a:t>
                      </a:r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41,410</a:t>
                      </a:r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2882385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釜石市（</a:t>
                      </a:r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16,187</a:t>
                      </a:r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6701688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熊谷市（</a:t>
                      </a:r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24,000</a:t>
                      </a:r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0452900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調布市（</a:t>
                      </a:r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49,970</a:t>
                      </a:r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7867943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横浜市（</a:t>
                      </a:r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72,327</a:t>
                      </a:r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6619532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袋井市（</a:t>
                      </a:r>
                      <a:r>
                        <a:rPr lang="en-US" altLang="ja-JP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50,899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9188139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豊田市（</a:t>
                      </a:r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45,000</a:t>
                      </a:r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2794646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東大阪市（</a:t>
                      </a:r>
                      <a:r>
                        <a:rPr lang="en-US" altLang="zh-TW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30,000</a:t>
                      </a:r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0830861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神戸市（</a:t>
                      </a:r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30,312</a:t>
                      </a:r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9383435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福岡市（</a:t>
                      </a:r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22,563</a:t>
                      </a:r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7055021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熊本市（</a:t>
                      </a:r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32,000</a:t>
                      </a:r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554862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大分市（</a:t>
                      </a:r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40,000</a:t>
                      </a:r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8477222"/>
                  </a:ext>
                </a:extLst>
              </a:tr>
            </a:tbl>
          </a:graphicData>
        </a:graphic>
      </p:graphicFrame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F3142E2F-25BB-4BD9-B3B2-B75D4C7731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18141"/>
              </p:ext>
            </p:extLst>
          </p:nvPr>
        </p:nvGraphicFramePr>
        <p:xfrm>
          <a:off x="1003239" y="1377932"/>
          <a:ext cx="7886699" cy="2423496"/>
        </p:xfrm>
        <a:graphic>
          <a:graphicData uri="http://schemas.openxmlformats.org/drawingml/2006/table">
            <a:tbl>
              <a:tblPr/>
              <a:tblGrid>
                <a:gridCol w="1082923">
                  <a:extLst>
                    <a:ext uri="{9D8B030D-6E8A-4147-A177-3AD203B41FA5}">
                      <a16:colId xmlns:a16="http://schemas.microsoft.com/office/drawing/2014/main" val="1354419818"/>
                    </a:ext>
                  </a:extLst>
                </a:gridCol>
                <a:gridCol w="286265">
                  <a:extLst>
                    <a:ext uri="{9D8B030D-6E8A-4147-A177-3AD203B41FA5}">
                      <a16:colId xmlns:a16="http://schemas.microsoft.com/office/drawing/2014/main" val="2843614386"/>
                    </a:ext>
                  </a:extLst>
                </a:gridCol>
                <a:gridCol w="319551">
                  <a:extLst>
                    <a:ext uri="{9D8B030D-6E8A-4147-A177-3AD203B41FA5}">
                      <a16:colId xmlns:a16="http://schemas.microsoft.com/office/drawing/2014/main" val="1617327120"/>
                    </a:ext>
                  </a:extLst>
                </a:gridCol>
                <a:gridCol w="286265">
                  <a:extLst>
                    <a:ext uri="{9D8B030D-6E8A-4147-A177-3AD203B41FA5}">
                      <a16:colId xmlns:a16="http://schemas.microsoft.com/office/drawing/2014/main" val="561810684"/>
                    </a:ext>
                  </a:extLst>
                </a:gridCol>
                <a:gridCol w="319551">
                  <a:extLst>
                    <a:ext uri="{9D8B030D-6E8A-4147-A177-3AD203B41FA5}">
                      <a16:colId xmlns:a16="http://schemas.microsoft.com/office/drawing/2014/main" val="1071045972"/>
                    </a:ext>
                  </a:extLst>
                </a:gridCol>
                <a:gridCol w="286265">
                  <a:extLst>
                    <a:ext uri="{9D8B030D-6E8A-4147-A177-3AD203B41FA5}">
                      <a16:colId xmlns:a16="http://schemas.microsoft.com/office/drawing/2014/main" val="800073594"/>
                    </a:ext>
                  </a:extLst>
                </a:gridCol>
                <a:gridCol w="286265">
                  <a:extLst>
                    <a:ext uri="{9D8B030D-6E8A-4147-A177-3AD203B41FA5}">
                      <a16:colId xmlns:a16="http://schemas.microsoft.com/office/drawing/2014/main" val="2889146080"/>
                    </a:ext>
                  </a:extLst>
                </a:gridCol>
                <a:gridCol w="286265">
                  <a:extLst>
                    <a:ext uri="{9D8B030D-6E8A-4147-A177-3AD203B41FA5}">
                      <a16:colId xmlns:a16="http://schemas.microsoft.com/office/drawing/2014/main" val="2173430277"/>
                    </a:ext>
                  </a:extLst>
                </a:gridCol>
                <a:gridCol w="286265">
                  <a:extLst>
                    <a:ext uri="{9D8B030D-6E8A-4147-A177-3AD203B41FA5}">
                      <a16:colId xmlns:a16="http://schemas.microsoft.com/office/drawing/2014/main" val="1621622647"/>
                    </a:ext>
                  </a:extLst>
                </a:gridCol>
                <a:gridCol w="286265">
                  <a:extLst>
                    <a:ext uri="{9D8B030D-6E8A-4147-A177-3AD203B41FA5}">
                      <a16:colId xmlns:a16="http://schemas.microsoft.com/office/drawing/2014/main" val="2674530938"/>
                    </a:ext>
                  </a:extLst>
                </a:gridCol>
                <a:gridCol w="286265">
                  <a:extLst>
                    <a:ext uri="{9D8B030D-6E8A-4147-A177-3AD203B41FA5}">
                      <a16:colId xmlns:a16="http://schemas.microsoft.com/office/drawing/2014/main" val="15933523"/>
                    </a:ext>
                  </a:extLst>
                </a:gridCol>
                <a:gridCol w="286265">
                  <a:extLst>
                    <a:ext uri="{9D8B030D-6E8A-4147-A177-3AD203B41FA5}">
                      <a16:colId xmlns:a16="http://schemas.microsoft.com/office/drawing/2014/main" val="3766759380"/>
                    </a:ext>
                  </a:extLst>
                </a:gridCol>
                <a:gridCol w="259635">
                  <a:extLst>
                    <a:ext uri="{9D8B030D-6E8A-4147-A177-3AD203B41FA5}">
                      <a16:colId xmlns:a16="http://schemas.microsoft.com/office/drawing/2014/main" val="3289393401"/>
                    </a:ext>
                  </a:extLst>
                </a:gridCol>
                <a:gridCol w="259635">
                  <a:extLst>
                    <a:ext uri="{9D8B030D-6E8A-4147-A177-3AD203B41FA5}">
                      <a16:colId xmlns:a16="http://schemas.microsoft.com/office/drawing/2014/main" val="1755901815"/>
                    </a:ext>
                  </a:extLst>
                </a:gridCol>
                <a:gridCol w="259635">
                  <a:extLst>
                    <a:ext uri="{9D8B030D-6E8A-4147-A177-3AD203B41FA5}">
                      <a16:colId xmlns:a16="http://schemas.microsoft.com/office/drawing/2014/main" val="1205224481"/>
                    </a:ext>
                  </a:extLst>
                </a:gridCol>
                <a:gridCol w="259635">
                  <a:extLst>
                    <a:ext uri="{9D8B030D-6E8A-4147-A177-3AD203B41FA5}">
                      <a16:colId xmlns:a16="http://schemas.microsoft.com/office/drawing/2014/main" val="3085486629"/>
                    </a:ext>
                  </a:extLst>
                </a:gridCol>
                <a:gridCol w="259635">
                  <a:extLst>
                    <a:ext uri="{9D8B030D-6E8A-4147-A177-3AD203B41FA5}">
                      <a16:colId xmlns:a16="http://schemas.microsoft.com/office/drawing/2014/main" val="587357724"/>
                    </a:ext>
                  </a:extLst>
                </a:gridCol>
                <a:gridCol w="259635">
                  <a:extLst>
                    <a:ext uri="{9D8B030D-6E8A-4147-A177-3AD203B41FA5}">
                      <a16:colId xmlns:a16="http://schemas.microsoft.com/office/drawing/2014/main" val="202381338"/>
                    </a:ext>
                  </a:extLst>
                </a:gridCol>
                <a:gridCol w="259635">
                  <a:extLst>
                    <a:ext uri="{9D8B030D-6E8A-4147-A177-3AD203B41FA5}">
                      <a16:colId xmlns:a16="http://schemas.microsoft.com/office/drawing/2014/main" val="3661621321"/>
                    </a:ext>
                  </a:extLst>
                </a:gridCol>
                <a:gridCol w="259635">
                  <a:extLst>
                    <a:ext uri="{9D8B030D-6E8A-4147-A177-3AD203B41FA5}">
                      <a16:colId xmlns:a16="http://schemas.microsoft.com/office/drawing/2014/main" val="787598793"/>
                    </a:ext>
                  </a:extLst>
                </a:gridCol>
                <a:gridCol w="259635">
                  <a:extLst>
                    <a:ext uri="{9D8B030D-6E8A-4147-A177-3AD203B41FA5}">
                      <a16:colId xmlns:a16="http://schemas.microsoft.com/office/drawing/2014/main" val="633600188"/>
                    </a:ext>
                  </a:extLst>
                </a:gridCol>
                <a:gridCol w="292921">
                  <a:extLst>
                    <a:ext uri="{9D8B030D-6E8A-4147-A177-3AD203B41FA5}">
                      <a16:colId xmlns:a16="http://schemas.microsoft.com/office/drawing/2014/main" val="2689320820"/>
                    </a:ext>
                  </a:extLst>
                </a:gridCol>
                <a:gridCol w="319551">
                  <a:extLst>
                    <a:ext uri="{9D8B030D-6E8A-4147-A177-3AD203B41FA5}">
                      <a16:colId xmlns:a16="http://schemas.microsoft.com/office/drawing/2014/main" val="799993541"/>
                    </a:ext>
                  </a:extLst>
                </a:gridCol>
                <a:gridCol w="319551">
                  <a:extLst>
                    <a:ext uri="{9D8B030D-6E8A-4147-A177-3AD203B41FA5}">
                      <a16:colId xmlns:a16="http://schemas.microsoft.com/office/drawing/2014/main" val="3708327918"/>
                    </a:ext>
                  </a:extLst>
                </a:gridCol>
                <a:gridCol w="319551">
                  <a:extLst>
                    <a:ext uri="{9D8B030D-6E8A-4147-A177-3AD203B41FA5}">
                      <a16:colId xmlns:a16="http://schemas.microsoft.com/office/drawing/2014/main" val="95027004"/>
                    </a:ext>
                  </a:extLst>
                </a:gridCol>
              </a:tblGrid>
              <a:tr h="199398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691" marR="6691" marT="669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4">
                  <a:txBody>
                    <a:bodyPr/>
                    <a:lstStyle/>
                    <a:p>
                      <a:pPr algn="ctr" fontAlgn="ctr"/>
                      <a:r>
                        <a:rPr lang="ja-JP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予　　選</a:t>
                      </a:r>
                    </a:p>
                  </a:txBody>
                  <a:tcPr marL="6691" marR="6691" marT="6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132522"/>
                  </a:ext>
                </a:extLst>
              </a:tr>
              <a:tr h="177986"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691" marR="6691" marT="669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</a:t>
                      </a:r>
                      <a:r>
                        <a:rPr lang="ja-JP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</a:p>
                  </a:txBody>
                  <a:tcPr marL="6691" marR="6691" marT="6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lang="ja-JP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</a:p>
                  </a:txBody>
                  <a:tcPr marL="6691" marR="6691" marT="6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998997"/>
                  </a:ext>
                </a:extLst>
              </a:tr>
              <a:tr h="12713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開催地</a:t>
                      </a:r>
                      <a:endParaRPr lang="ja-JP" alt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691" marR="6691" marT="6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</a:t>
                      </a:r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</a:p>
                  </a:txBody>
                  <a:tcPr marL="6691" marR="6691" marT="6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21</a:t>
                      </a:r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22</a:t>
                      </a:r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23</a:t>
                      </a:r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24</a:t>
                      </a:r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25</a:t>
                      </a:r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26</a:t>
                      </a:r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27</a:t>
                      </a:r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28</a:t>
                      </a:r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29</a:t>
                      </a:r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</a:t>
                      </a:r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</a:p>
                  </a:txBody>
                  <a:tcPr marL="6691" marR="6691" marT="6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</a:t>
                      </a:r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</a:t>
                      </a:r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</a:t>
                      </a:r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</a:t>
                      </a:r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</a:t>
                      </a:r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</a:t>
                      </a:r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</a:t>
                      </a:r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</a:t>
                      </a:r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12</a:t>
                      </a:r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</a:t>
                      </a:r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3038125"/>
                  </a:ext>
                </a:extLst>
              </a:tr>
              <a:tr h="1605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北海道札幌市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691" marR="6691" marT="6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試合なし</a:t>
                      </a:r>
                    </a:p>
                  </a:txBody>
                  <a:tcPr marL="6691" marR="6691" marT="6691" marB="0" vert="ea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試合なし</a:t>
                      </a:r>
                    </a:p>
                  </a:txBody>
                  <a:tcPr marL="6691" marR="6691" marT="6691" marB="0" vert="ea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試合なし</a:t>
                      </a:r>
                    </a:p>
                  </a:txBody>
                  <a:tcPr marL="6691" marR="6691" marT="6691" marB="0" vert="ea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試合なし</a:t>
                      </a:r>
                    </a:p>
                  </a:txBody>
                  <a:tcPr marL="6691" marR="6691" marT="6691" marB="0" vert="ea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442327"/>
                  </a:ext>
                </a:extLst>
              </a:tr>
              <a:tr h="15657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岩手県釜石市</a:t>
                      </a:r>
                    </a:p>
                  </a:txBody>
                  <a:tcPr marL="6691" marR="6691" marT="6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7019827"/>
                  </a:ext>
                </a:extLst>
              </a:tr>
              <a:tr h="15657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埼玉県熊谷市</a:t>
                      </a:r>
                    </a:p>
                  </a:txBody>
                  <a:tcPr marL="6691" marR="6691" marT="6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2275365"/>
                  </a:ext>
                </a:extLst>
              </a:tr>
              <a:tr h="15657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東京都調布市</a:t>
                      </a:r>
                    </a:p>
                  </a:txBody>
                  <a:tcPr marL="6691" marR="6691" marT="6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6691" marR="6691" marT="6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8903157"/>
                  </a:ext>
                </a:extLst>
              </a:tr>
              <a:tr h="15657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神奈川県横浜市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691" marR="6691" marT="6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3865600"/>
                  </a:ext>
                </a:extLst>
              </a:tr>
              <a:tr h="15657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静岡県袋井市</a:t>
                      </a:r>
                    </a:p>
                  </a:txBody>
                  <a:tcPr marL="6691" marR="6691" marT="6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5706832"/>
                  </a:ext>
                </a:extLst>
              </a:tr>
              <a:tr h="15657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愛知県豊田市</a:t>
                      </a:r>
                    </a:p>
                  </a:txBody>
                  <a:tcPr marL="6691" marR="6691" marT="6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175464"/>
                  </a:ext>
                </a:extLst>
              </a:tr>
              <a:tr h="15657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大阪府</a:t>
                      </a:r>
                      <a:r>
                        <a:rPr lang="zh-TW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東大阪市</a:t>
                      </a:r>
                    </a:p>
                  </a:txBody>
                  <a:tcPr marL="6691" marR="6691" marT="6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0507515"/>
                  </a:ext>
                </a:extLst>
              </a:tr>
              <a:tr h="15657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兵庫県神戸市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691" marR="6691" marT="6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7120989"/>
                  </a:ext>
                </a:extLst>
              </a:tr>
              <a:tr h="15657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福岡県福岡市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691" marR="6691" marT="6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9800799"/>
                  </a:ext>
                </a:extLst>
              </a:tr>
              <a:tr h="15657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熊本県熊本市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691" marR="6691" marT="6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5848512"/>
                  </a:ext>
                </a:extLst>
              </a:tr>
              <a:tr h="16058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大分県大分市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691" marR="6691" marT="6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6691" marR="6691" marT="669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0146049"/>
                  </a:ext>
                </a:extLst>
              </a:tr>
            </a:tbl>
          </a:graphicData>
        </a:graphic>
      </p:graphicFrame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A7864B95-C2CA-4BCF-BD0B-15E22012B2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6826811"/>
              </p:ext>
            </p:extLst>
          </p:nvPr>
        </p:nvGraphicFramePr>
        <p:xfrm>
          <a:off x="1003239" y="4306960"/>
          <a:ext cx="3344996" cy="2570715"/>
        </p:xfrm>
        <a:graphic>
          <a:graphicData uri="http://schemas.openxmlformats.org/drawingml/2006/table">
            <a:tbl>
              <a:tblPr/>
              <a:tblGrid>
                <a:gridCol w="1263434">
                  <a:extLst>
                    <a:ext uri="{9D8B030D-6E8A-4147-A177-3AD203B41FA5}">
                      <a16:colId xmlns:a16="http://schemas.microsoft.com/office/drawing/2014/main" val="2037351527"/>
                    </a:ext>
                  </a:extLst>
                </a:gridCol>
                <a:gridCol w="333982">
                  <a:extLst>
                    <a:ext uri="{9D8B030D-6E8A-4147-A177-3AD203B41FA5}">
                      <a16:colId xmlns:a16="http://schemas.microsoft.com/office/drawing/2014/main" val="1261090215"/>
                    </a:ext>
                  </a:extLst>
                </a:gridCol>
                <a:gridCol w="372817">
                  <a:extLst>
                    <a:ext uri="{9D8B030D-6E8A-4147-A177-3AD203B41FA5}">
                      <a16:colId xmlns:a16="http://schemas.microsoft.com/office/drawing/2014/main" val="1723539872"/>
                    </a:ext>
                  </a:extLst>
                </a:gridCol>
                <a:gridCol w="333982">
                  <a:extLst>
                    <a:ext uri="{9D8B030D-6E8A-4147-A177-3AD203B41FA5}">
                      <a16:colId xmlns:a16="http://schemas.microsoft.com/office/drawing/2014/main" val="3904285127"/>
                    </a:ext>
                  </a:extLst>
                </a:gridCol>
                <a:gridCol w="372817">
                  <a:extLst>
                    <a:ext uri="{9D8B030D-6E8A-4147-A177-3AD203B41FA5}">
                      <a16:colId xmlns:a16="http://schemas.microsoft.com/office/drawing/2014/main" val="3502096820"/>
                    </a:ext>
                  </a:extLst>
                </a:gridCol>
                <a:gridCol w="333982">
                  <a:extLst>
                    <a:ext uri="{9D8B030D-6E8A-4147-A177-3AD203B41FA5}">
                      <a16:colId xmlns:a16="http://schemas.microsoft.com/office/drawing/2014/main" val="3246251933"/>
                    </a:ext>
                  </a:extLst>
                </a:gridCol>
                <a:gridCol w="333982">
                  <a:extLst>
                    <a:ext uri="{9D8B030D-6E8A-4147-A177-3AD203B41FA5}">
                      <a16:colId xmlns:a16="http://schemas.microsoft.com/office/drawing/2014/main" val="3971802258"/>
                    </a:ext>
                  </a:extLst>
                </a:gridCol>
              </a:tblGrid>
              <a:tr h="158863">
                <a:tc>
                  <a:txBody>
                    <a:bodyPr/>
                    <a:lstStyle/>
                    <a:p>
                      <a:pPr algn="ctr" fontAlgn="ctr"/>
                      <a:endParaRPr lang="ja-JP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決勝リーグ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546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4515700"/>
                  </a:ext>
                </a:extLst>
              </a:tr>
              <a:tr h="158863">
                <a:tc>
                  <a:txBody>
                    <a:bodyPr/>
                    <a:lstStyle/>
                    <a:p>
                      <a:pPr algn="ctr" fontAlgn="ctr"/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</a:t>
                      </a:r>
                      <a:r>
                        <a:rPr lang="ja-JP" alt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</a:t>
                      </a:r>
                      <a:r>
                        <a:rPr lang="ja-JP" alt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月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9321218"/>
                  </a:ext>
                </a:extLst>
              </a:tr>
              <a:tr h="19708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開催地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19</a:t>
                      </a:r>
                      <a:r>
                        <a:rPr lang="ja-JP" alt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</a:t>
                      </a:r>
                      <a:r>
                        <a:rPr lang="ja-JP" alt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26</a:t>
                      </a:r>
                      <a:r>
                        <a:rPr lang="ja-JP" alt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27</a:t>
                      </a:r>
                      <a:r>
                        <a:rPr lang="ja-JP" alt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  <a:r>
                        <a:rPr lang="ja-JP" alt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</a:t>
                      </a:r>
                      <a:r>
                        <a:rPr lang="ja-JP" alt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6908006"/>
                  </a:ext>
                </a:extLst>
              </a:tr>
              <a:tr h="14333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札幌市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752145"/>
                  </a:ext>
                </a:extLst>
              </a:tr>
              <a:tr h="13975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釜石市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545437"/>
                  </a:ext>
                </a:extLst>
              </a:tr>
              <a:tr h="13975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熊谷市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0527092"/>
                  </a:ext>
                </a:extLst>
              </a:tr>
              <a:tr h="13975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東京都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7998136"/>
                  </a:ext>
                </a:extLst>
              </a:tr>
              <a:tr h="13975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横浜市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8592980"/>
                  </a:ext>
                </a:extLst>
              </a:tr>
              <a:tr h="13975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袋井市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9734995"/>
                  </a:ext>
                </a:extLst>
              </a:tr>
              <a:tr h="13975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豊田市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9660830"/>
                  </a:ext>
                </a:extLst>
              </a:tr>
              <a:tr h="13975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東大阪市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6146870"/>
                  </a:ext>
                </a:extLst>
              </a:tr>
              <a:tr h="13975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神戸市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1651476"/>
                  </a:ext>
                </a:extLst>
              </a:tr>
              <a:tr h="13975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福岡市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814117"/>
                  </a:ext>
                </a:extLst>
              </a:tr>
              <a:tr h="13975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熊本市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05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2098832"/>
                  </a:ext>
                </a:extLst>
              </a:tr>
              <a:tr h="14333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大分市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0356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373236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_CIOマスタ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 algn="ctr">
          <a:noFill/>
          <a:miter lim="800000"/>
          <a:headEnd/>
          <a:tailEnd/>
        </a:ln>
        <a:effectLst/>
      </a:spPr>
      <a:bodyPr wrap="square" lIns="91406" tIns="45704" rIns="91406" bIns="45704" rtlCol="0">
        <a:spAutoFit/>
      </a:bodyPr>
      <a:lstStyle>
        <a:defPPr algn="l">
          <a:defRPr kumimoji="1" sz="1800" b="1" dirty="0" smtClean="0">
            <a:solidFill>
              <a:sysClr val="windowText" lastClr="000000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ヒラギノ角ゴ ProN W3"/>
        <a:ea typeface="ヒラギノ角ゴ ProN W3"/>
        <a:cs typeface="ヒラギノ角ゴ ProN W3"/>
      </a:majorFont>
      <a:minorFont>
        <a:latin typeface="ヒラギノ角ゴ ProN W3"/>
        <a:ea typeface="ヒラギノ角ゴ ProN W3"/>
        <a:cs typeface="ヒラギノ角ゴ ProN W3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ヒラギノ角ゴ ProN W6"/>
            <a:ea typeface="ヒラギノ角ゴ ProN W6"/>
            <a:cs typeface="ヒラギノ角ゴ ProN W6"/>
            <a:sym typeface="ヒラギノ角ゴ ProN W6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9278</TotalTime>
  <Words>256</Words>
  <Application>Microsoft Office PowerPoint</Application>
  <PresentationFormat>ユーザー設定</PresentationFormat>
  <Paragraphs>418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6" baseType="lpstr">
      <vt:lpstr>Helvetica Neue Light</vt:lpstr>
      <vt:lpstr>Helvetica Neue Thin</vt:lpstr>
      <vt:lpstr>HGP創英角ｺﾞｼｯｸUB</vt:lpstr>
      <vt:lpstr>HGS創英角ｺﾞｼｯｸUB</vt:lpstr>
      <vt:lpstr>HG丸ｺﾞｼｯｸM-PRO</vt:lpstr>
      <vt:lpstr>Meiryo UI</vt:lpstr>
      <vt:lpstr>ＭＳ Ｐゴシック</vt:lpstr>
      <vt:lpstr>ヒラギノ角ゴ ProN W3</vt:lpstr>
      <vt:lpstr>ヒラギノ角ゴ ProN W6</vt:lpstr>
      <vt:lpstr>メイリオ</vt:lpstr>
      <vt:lpstr>Arial</vt:lpstr>
      <vt:lpstr>Calibri</vt:lpstr>
      <vt:lpstr>Wingdings</vt:lpstr>
      <vt:lpstr>2_CIOマスタ2</vt:lpstr>
      <vt:lpstr>White</vt:lpstr>
      <vt:lpstr>PowerPoint プレゼンテーション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小澤 孝洋（IT総合戦略室）</dc:creator>
  <cp:lastModifiedBy>井上 大地(inoue-daichi)</cp:lastModifiedBy>
  <cp:revision>514</cp:revision>
  <cp:lastPrinted>2019-06-14T01:40:28Z</cp:lastPrinted>
  <dcterms:created xsi:type="dcterms:W3CDTF">2017-05-29T04:12:20Z</dcterms:created>
  <dcterms:modified xsi:type="dcterms:W3CDTF">2019-08-26T11:20:19Z</dcterms:modified>
</cp:coreProperties>
</file>