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80" d="100"/>
          <a:sy n="80" d="100"/>
        </p:scale>
        <p:origin x="3066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48499" y="1201720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522233"/>
              </p:ext>
            </p:extLst>
          </p:nvPr>
        </p:nvGraphicFramePr>
        <p:xfrm>
          <a:off x="492512" y="35542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部門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被推薦者氏名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年月日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96743847"/>
              </p:ext>
            </p:extLst>
          </p:nvPr>
        </p:nvGraphicFramePr>
        <p:xfrm>
          <a:off x="332656" y="458746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48499" y="1245717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</a:t>
            </a: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2656" y="5889104"/>
            <a:ext cx="6264696" cy="295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写真添付の際の留意事項（本様式使用の際は本記述を削除してから写真を添付すること。）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候補者ご本人が映っている作業風景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作品　　などの写真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・審査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の参考とするため、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調書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（１）～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）に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記載した技能･功績等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が具体的に分かる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作品の写真や作業風景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等の写真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を添付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、写真の内容についての説明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を簡潔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記入してください。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・候補者ご本人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と分かる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直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近１年以内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に撮影された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作業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風景の写真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を、最低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１枚以上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添付して</a:t>
            </a: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ください。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改善事案等の功績を記載する場合、写真に代えて図表を添付しても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差し支えありません。</a:t>
            </a: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2533" y="2271778"/>
            <a:ext cx="5760640" cy="163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ctr">
              <a:lnSpc>
                <a:spcPts val="14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候補者ご本人と分かる作業風景や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>
              <a:lnSpc>
                <a:spcPts val="1400"/>
              </a:lnSpc>
            </a:pP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作品　　などの写真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271</TotalTime>
  <Words>163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労働政策課</cp:lastModifiedBy>
  <cp:revision>3</cp:revision>
  <dcterms:created xsi:type="dcterms:W3CDTF">2021-11-11T05:31:38Z</dcterms:created>
  <dcterms:modified xsi:type="dcterms:W3CDTF">2022-05-20T02:15:35Z</dcterms:modified>
</cp:coreProperties>
</file>